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90"/>
  </p:notesMasterIdLst>
  <p:sldIdLst>
    <p:sldId id="256" r:id="rId2"/>
    <p:sldId id="283" r:id="rId3"/>
    <p:sldId id="258" r:id="rId4"/>
    <p:sldId id="284" r:id="rId5"/>
    <p:sldId id="285" r:id="rId6"/>
    <p:sldId id="345" r:id="rId7"/>
    <p:sldId id="346" r:id="rId8"/>
    <p:sldId id="286" r:id="rId9"/>
    <p:sldId id="287" r:id="rId10"/>
    <p:sldId id="288" r:id="rId11"/>
    <p:sldId id="289" r:id="rId12"/>
    <p:sldId id="290" r:id="rId13"/>
    <p:sldId id="292" r:id="rId14"/>
    <p:sldId id="293" r:id="rId15"/>
    <p:sldId id="294" r:id="rId16"/>
    <p:sldId id="295" r:id="rId17"/>
    <p:sldId id="291" r:id="rId18"/>
    <p:sldId id="296" r:id="rId19"/>
    <p:sldId id="297" r:id="rId20"/>
    <p:sldId id="298" r:id="rId21"/>
    <p:sldId id="300" r:id="rId22"/>
    <p:sldId id="301" r:id="rId23"/>
    <p:sldId id="299" r:id="rId24"/>
    <p:sldId id="312" r:id="rId25"/>
    <p:sldId id="302" r:id="rId26"/>
    <p:sldId id="303" r:id="rId27"/>
    <p:sldId id="304" r:id="rId28"/>
    <p:sldId id="305" r:id="rId29"/>
    <p:sldId id="306" r:id="rId30"/>
    <p:sldId id="307" r:id="rId31"/>
    <p:sldId id="313" r:id="rId32"/>
    <p:sldId id="308" r:id="rId33"/>
    <p:sldId id="309" r:id="rId34"/>
    <p:sldId id="310" r:id="rId35"/>
    <p:sldId id="311" r:id="rId36"/>
    <p:sldId id="314" r:id="rId37"/>
    <p:sldId id="315" r:id="rId38"/>
    <p:sldId id="316" r:id="rId39"/>
    <p:sldId id="317" r:id="rId40"/>
    <p:sldId id="318" r:id="rId41"/>
    <p:sldId id="319" r:id="rId42"/>
    <p:sldId id="320" r:id="rId43"/>
    <p:sldId id="321" r:id="rId44"/>
    <p:sldId id="322" r:id="rId45"/>
    <p:sldId id="323" r:id="rId46"/>
    <p:sldId id="325" r:id="rId47"/>
    <p:sldId id="343" r:id="rId48"/>
    <p:sldId id="326" r:id="rId49"/>
    <p:sldId id="327" r:id="rId50"/>
    <p:sldId id="328" r:id="rId51"/>
    <p:sldId id="329" r:id="rId52"/>
    <p:sldId id="330" r:id="rId53"/>
    <p:sldId id="331" r:id="rId54"/>
    <p:sldId id="332" r:id="rId55"/>
    <p:sldId id="333" r:id="rId56"/>
    <p:sldId id="334" r:id="rId57"/>
    <p:sldId id="335" r:id="rId58"/>
    <p:sldId id="336" r:id="rId59"/>
    <p:sldId id="337" r:id="rId60"/>
    <p:sldId id="338" r:id="rId61"/>
    <p:sldId id="339" r:id="rId62"/>
    <p:sldId id="340" r:id="rId63"/>
    <p:sldId id="341" r:id="rId64"/>
    <p:sldId id="342" r:id="rId65"/>
    <p:sldId id="260" r:id="rId66"/>
    <p:sldId id="259" r:id="rId67"/>
    <p:sldId id="261" r:id="rId68"/>
    <p:sldId id="262" r:id="rId69"/>
    <p:sldId id="263" r:id="rId70"/>
    <p:sldId id="264" r:id="rId71"/>
    <p:sldId id="265" r:id="rId72"/>
    <p:sldId id="266" r:id="rId73"/>
    <p:sldId id="267" r:id="rId74"/>
    <p:sldId id="268" r:id="rId75"/>
    <p:sldId id="269" r:id="rId76"/>
    <p:sldId id="270" r:id="rId77"/>
    <p:sldId id="271" r:id="rId78"/>
    <p:sldId id="272" r:id="rId79"/>
    <p:sldId id="273" r:id="rId80"/>
    <p:sldId id="274" r:id="rId81"/>
    <p:sldId id="275" r:id="rId82"/>
    <p:sldId id="276" r:id="rId83"/>
    <p:sldId id="277" r:id="rId84"/>
    <p:sldId id="278" r:id="rId85"/>
    <p:sldId id="279" r:id="rId86"/>
    <p:sldId id="280" r:id="rId87"/>
    <p:sldId id="281" r:id="rId88"/>
    <p:sldId id="282" r:id="rId89"/>
  </p:sldIdLst>
  <p:sldSz cx="9144000" cy="5143500" type="screen16x9"/>
  <p:notesSz cx="6858000" cy="9144000"/>
  <p:embeddedFontLst>
    <p:embeddedFont>
      <p:font typeface="Consolas" panose="020B0609020204030204" pitchFamily="49" charset="0"/>
      <p:regular r:id="rId91"/>
      <p:bold r:id="rId92"/>
      <p:italic r:id="rId93"/>
      <p:boldItalic r:id="rId94"/>
    </p:embeddedFont>
    <p:embeddedFont>
      <p:font typeface="Poppins" panose="020B0604020202020204" charset="0"/>
      <p:regular r:id="rId95"/>
      <p:bold r:id="rId96"/>
      <p:italic r:id="rId97"/>
      <p:boldItalic r:id="rId98"/>
    </p:embeddedFont>
    <p:embeddedFont>
      <p:font typeface="Poppins Light" panose="020B0604020202020204" charset="0"/>
      <p:regular r:id="rId99"/>
      <p:bold r:id="rId100"/>
      <p:italic r:id="rId101"/>
      <p:boldItalic r:id="rId10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E797EE-4A81-403D-94F6-319F771F008F}" v="16" dt="2019-01-13T20:05:44.450"/>
  </p1510:revLst>
</p1510:revInfo>
</file>

<file path=ppt/tableStyles.xml><?xml version="1.0" encoding="utf-8"?>
<a:tblStyleLst xmlns:a="http://schemas.openxmlformats.org/drawingml/2006/main" def="{20190068-1776-4E64-872B-B14EA866A6A0}">
  <a:tblStyle styleId="{20190068-1776-4E64-872B-B14EA866A6A0}"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532" autoAdjust="0"/>
  </p:normalViewPr>
  <p:slideViewPr>
    <p:cSldViewPr snapToGrid="0">
      <p:cViewPr varScale="1">
        <p:scale>
          <a:sx n="86" d="100"/>
          <a:sy n="86" d="100"/>
        </p:scale>
        <p:origin x="20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microsoft.com/office/2015/10/relationships/revisionInfo" Target="revisionInfo.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95"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font" Target="fonts/font10.fntdata"/><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font" Target="fonts/font3.fntdata"/><Relationship Id="rId98"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font" Target="fonts/font1.fntdata"/><Relationship Id="rId96"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4.fntdata"/><Relationship Id="rId99" Type="http://schemas.openxmlformats.org/officeDocument/2006/relationships/font" Target="fonts/font9.fntdata"/><Relationship Id="rId10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7.fntdata"/><Relationship Id="rId10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01DED1-C917-4917-83A8-018DAA96F7B5}" type="doc">
      <dgm:prSet loTypeId="urn:microsoft.com/office/officeart/2005/8/layout/hProcess11" loCatId="process" qsTypeId="urn:microsoft.com/office/officeart/2005/8/quickstyle/simple1" qsCatId="simple" csTypeId="urn:microsoft.com/office/officeart/2005/8/colors/accent1_2" csCatId="accent1" phldr="1"/>
      <dgm:spPr/>
    </dgm:pt>
    <dgm:pt modelId="{FFA7456C-B6FD-4E7C-9185-F43ED2712DEC}">
      <dgm:prSet phldrT="[Text]"/>
      <dgm:spPr/>
      <dgm:t>
        <a:bodyPr/>
        <a:lstStyle/>
        <a:p>
          <a:r>
            <a:rPr lang="en-US" dirty="0"/>
            <a:t>1993 </a:t>
          </a:r>
          <a:br>
            <a:rPr lang="en-US" dirty="0"/>
          </a:br>
          <a:r>
            <a:rPr lang="en-US" dirty="0"/>
            <a:t>WWW</a:t>
          </a:r>
        </a:p>
      </dgm:t>
    </dgm:pt>
    <dgm:pt modelId="{233CA0BE-1421-40A1-A923-141A376D8E55}" type="parTrans" cxnId="{AD361E2A-F617-4784-BE40-14871DDA3778}">
      <dgm:prSet/>
      <dgm:spPr/>
      <dgm:t>
        <a:bodyPr/>
        <a:lstStyle/>
        <a:p>
          <a:endParaRPr lang="en-US"/>
        </a:p>
      </dgm:t>
    </dgm:pt>
    <dgm:pt modelId="{4A4FA25C-155A-4E12-A429-56B8FC5AACA5}" type="sibTrans" cxnId="{AD361E2A-F617-4784-BE40-14871DDA3778}">
      <dgm:prSet/>
      <dgm:spPr/>
      <dgm:t>
        <a:bodyPr/>
        <a:lstStyle/>
        <a:p>
          <a:endParaRPr lang="en-US"/>
        </a:p>
      </dgm:t>
    </dgm:pt>
    <dgm:pt modelId="{D2DDDF01-3C8D-4114-882A-41C6F636483D}">
      <dgm:prSet phldrT="[Text]"/>
      <dgm:spPr/>
      <dgm:t>
        <a:bodyPr/>
        <a:lstStyle/>
        <a:p>
          <a:r>
            <a:rPr lang="en-US" dirty="0"/>
            <a:t>1997 </a:t>
          </a:r>
          <a:br>
            <a:rPr lang="en-US" dirty="0"/>
          </a:br>
          <a:r>
            <a:rPr lang="en-US" dirty="0"/>
            <a:t>HTML 3.2 and 4.0</a:t>
          </a:r>
        </a:p>
      </dgm:t>
    </dgm:pt>
    <dgm:pt modelId="{359E8AB0-5BE9-4A5E-A487-773CBDA396C8}" type="parTrans" cxnId="{9AC4DA53-DE65-437C-89A0-155FE044DC9B}">
      <dgm:prSet/>
      <dgm:spPr/>
      <dgm:t>
        <a:bodyPr/>
        <a:lstStyle/>
        <a:p>
          <a:endParaRPr lang="en-US"/>
        </a:p>
      </dgm:t>
    </dgm:pt>
    <dgm:pt modelId="{FB5F6D2F-9235-42EC-92FB-53C44F5E460D}" type="sibTrans" cxnId="{9AC4DA53-DE65-437C-89A0-155FE044DC9B}">
      <dgm:prSet/>
      <dgm:spPr/>
      <dgm:t>
        <a:bodyPr/>
        <a:lstStyle/>
        <a:p>
          <a:endParaRPr lang="en-US"/>
        </a:p>
      </dgm:t>
    </dgm:pt>
    <dgm:pt modelId="{E8C821DF-580D-4E97-881F-4FAF5B3100C5}">
      <dgm:prSet phldrT="[Text]"/>
      <dgm:spPr/>
      <dgm:t>
        <a:bodyPr/>
        <a:lstStyle/>
        <a:p>
          <a:r>
            <a:rPr lang="en-US" dirty="0"/>
            <a:t>2002</a:t>
          </a:r>
          <a:br>
            <a:rPr lang="en-US" dirty="0"/>
          </a:br>
          <a:r>
            <a:rPr lang="en-US" dirty="0"/>
            <a:t>ASP.NET </a:t>
          </a:r>
        </a:p>
      </dgm:t>
    </dgm:pt>
    <dgm:pt modelId="{C4591DA2-A639-4767-B331-AFDA71B832A1}" type="parTrans" cxnId="{F05900D8-451F-4F96-A3F7-F20B22690FC6}">
      <dgm:prSet/>
      <dgm:spPr/>
      <dgm:t>
        <a:bodyPr/>
        <a:lstStyle/>
        <a:p>
          <a:endParaRPr lang="en-US"/>
        </a:p>
      </dgm:t>
    </dgm:pt>
    <dgm:pt modelId="{257DFC6C-703F-4687-B8CB-11408C0796DC}" type="sibTrans" cxnId="{F05900D8-451F-4F96-A3F7-F20B22690FC6}">
      <dgm:prSet/>
      <dgm:spPr/>
      <dgm:t>
        <a:bodyPr/>
        <a:lstStyle/>
        <a:p>
          <a:endParaRPr lang="en-US"/>
        </a:p>
      </dgm:t>
    </dgm:pt>
    <dgm:pt modelId="{6BACEC10-197D-4BF4-B910-B68D60E7C83B}">
      <dgm:prSet phldrT="[Text]"/>
      <dgm:spPr/>
      <dgm:t>
        <a:bodyPr/>
        <a:lstStyle/>
        <a:p>
          <a:r>
            <a:rPr lang="en-US" dirty="0"/>
            <a:t>1995 </a:t>
          </a:r>
          <a:br>
            <a:rPr lang="en-US" dirty="0"/>
          </a:br>
          <a:r>
            <a:rPr lang="en-US" dirty="0"/>
            <a:t>HTML 2</a:t>
          </a:r>
        </a:p>
      </dgm:t>
    </dgm:pt>
    <dgm:pt modelId="{9974E284-A768-4C3D-9F10-21CEF0857E19}" type="parTrans" cxnId="{DDFA1F9E-F5D2-475E-8FBA-ACA3CE62DF74}">
      <dgm:prSet/>
      <dgm:spPr/>
      <dgm:t>
        <a:bodyPr/>
        <a:lstStyle/>
        <a:p>
          <a:endParaRPr lang="en-US"/>
        </a:p>
      </dgm:t>
    </dgm:pt>
    <dgm:pt modelId="{AD93152A-BFEC-48BA-9F53-1665C4C2D1F7}" type="sibTrans" cxnId="{DDFA1F9E-F5D2-475E-8FBA-ACA3CE62DF74}">
      <dgm:prSet/>
      <dgm:spPr/>
      <dgm:t>
        <a:bodyPr/>
        <a:lstStyle/>
        <a:p>
          <a:endParaRPr lang="en-US"/>
        </a:p>
      </dgm:t>
    </dgm:pt>
    <dgm:pt modelId="{9EC20B02-00D7-4DFF-8315-008798476A6B}">
      <dgm:prSet phldrT="[Text]"/>
      <dgm:spPr/>
      <dgm:t>
        <a:bodyPr/>
        <a:lstStyle/>
        <a:p>
          <a:r>
            <a:rPr lang="en-US" dirty="0"/>
            <a:t>2000</a:t>
          </a:r>
          <a:br>
            <a:rPr lang="en-US" dirty="0"/>
          </a:br>
          <a:r>
            <a:rPr lang="en-US" dirty="0"/>
            <a:t>ASP</a:t>
          </a:r>
        </a:p>
      </dgm:t>
    </dgm:pt>
    <dgm:pt modelId="{0A7F49AC-25C1-4D13-90AC-DE978054105B}" type="parTrans" cxnId="{9AD37A53-CB1D-48F1-92E0-BDA0A056FAAF}">
      <dgm:prSet/>
      <dgm:spPr/>
      <dgm:t>
        <a:bodyPr/>
        <a:lstStyle/>
        <a:p>
          <a:endParaRPr lang="en-US"/>
        </a:p>
      </dgm:t>
    </dgm:pt>
    <dgm:pt modelId="{B579FC88-116C-4F2F-8B38-40591CF93965}" type="sibTrans" cxnId="{9AD37A53-CB1D-48F1-92E0-BDA0A056FAAF}">
      <dgm:prSet/>
      <dgm:spPr/>
      <dgm:t>
        <a:bodyPr/>
        <a:lstStyle/>
        <a:p>
          <a:endParaRPr lang="en-US"/>
        </a:p>
      </dgm:t>
    </dgm:pt>
    <dgm:pt modelId="{287CD700-2EC2-4298-99D1-3A01F1C58E72}">
      <dgm:prSet phldrT="[Text]"/>
      <dgm:spPr/>
      <dgm:t>
        <a:bodyPr/>
        <a:lstStyle/>
        <a:p>
          <a:r>
            <a:rPr lang="en-US" dirty="0"/>
            <a:t>2009</a:t>
          </a:r>
          <a:br>
            <a:rPr lang="en-US" dirty="0"/>
          </a:br>
          <a:r>
            <a:rPr lang="en-US" dirty="0"/>
            <a:t>ASP.NET MVC 1.0</a:t>
          </a:r>
        </a:p>
      </dgm:t>
    </dgm:pt>
    <dgm:pt modelId="{9C27BBB0-53B5-4D76-B949-0C24CF19C891}" type="parTrans" cxnId="{A24CCB34-E4F7-4E72-BD5C-8C0CAB74DAB3}">
      <dgm:prSet/>
      <dgm:spPr/>
      <dgm:t>
        <a:bodyPr/>
        <a:lstStyle/>
        <a:p>
          <a:endParaRPr lang="en-US"/>
        </a:p>
      </dgm:t>
    </dgm:pt>
    <dgm:pt modelId="{0FB26724-57D6-4011-A2E0-B2D8786EF200}" type="sibTrans" cxnId="{A24CCB34-E4F7-4E72-BD5C-8C0CAB74DAB3}">
      <dgm:prSet/>
      <dgm:spPr/>
      <dgm:t>
        <a:bodyPr/>
        <a:lstStyle/>
        <a:p>
          <a:endParaRPr lang="en-US"/>
        </a:p>
      </dgm:t>
    </dgm:pt>
    <dgm:pt modelId="{4205EEEA-CCF1-4528-B2A5-6B701899BB45}" type="pres">
      <dgm:prSet presAssocID="{1801DED1-C917-4917-83A8-018DAA96F7B5}" presName="Name0" presStyleCnt="0">
        <dgm:presLayoutVars>
          <dgm:dir/>
          <dgm:resizeHandles val="exact"/>
        </dgm:presLayoutVars>
      </dgm:prSet>
      <dgm:spPr/>
    </dgm:pt>
    <dgm:pt modelId="{FA29B61F-7FB6-49F1-8A86-3F40E24D297D}" type="pres">
      <dgm:prSet presAssocID="{1801DED1-C917-4917-83A8-018DAA96F7B5}" presName="arrow" presStyleLbl="bgShp" presStyleIdx="0" presStyleCnt="1"/>
      <dgm:spPr/>
    </dgm:pt>
    <dgm:pt modelId="{F7B03060-732A-4A49-A2BF-EA25BD23E27E}" type="pres">
      <dgm:prSet presAssocID="{1801DED1-C917-4917-83A8-018DAA96F7B5}" presName="points" presStyleCnt="0"/>
      <dgm:spPr/>
    </dgm:pt>
    <dgm:pt modelId="{C250E611-B02C-4D1F-A9D7-6232FC683516}" type="pres">
      <dgm:prSet presAssocID="{FFA7456C-B6FD-4E7C-9185-F43ED2712DEC}" presName="compositeA" presStyleCnt="0"/>
      <dgm:spPr/>
    </dgm:pt>
    <dgm:pt modelId="{C9E12653-F0E1-44C3-8D24-EC34D8030773}" type="pres">
      <dgm:prSet presAssocID="{FFA7456C-B6FD-4E7C-9185-F43ED2712DEC}" presName="textA" presStyleLbl="revTx" presStyleIdx="0" presStyleCnt="6">
        <dgm:presLayoutVars>
          <dgm:bulletEnabled val="1"/>
        </dgm:presLayoutVars>
      </dgm:prSet>
      <dgm:spPr/>
    </dgm:pt>
    <dgm:pt modelId="{F314AB53-94C3-4346-A9AE-5AF291D1309C}" type="pres">
      <dgm:prSet presAssocID="{FFA7456C-B6FD-4E7C-9185-F43ED2712DEC}" presName="circleA" presStyleLbl="node1" presStyleIdx="0" presStyleCnt="6"/>
      <dgm:spPr/>
    </dgm:pt>
    <dgm:pt modelId="{C5A8BB1D-A905-4F01-A021-FB05B04B99F4}" type="pres">
      <dgm:prSet presAssocID="{FFA7456C-B6FD-4E7C-9185-F43ED2712DEC}" presName="spaceA" presStyleCnt="0"/>
      <dgm:spPr/>
    </dgm:pt>
    <dgm:pt modelId="{643AD26D-C22E-4BE6-AA64-619B46065D2D}" type="pres">
      <dgm:prSet presAssocID="{4A4FA25C-155A-4E12-A429-56B8FC5AACA5}" presName="space" presStyleCnt="0"/>
      <dgm:spPr/>
    </dgm:pt>
    <dgm:pt modelId="{8CFB6A73-953A-4BA9-8BFD-09EBBAA9DE7B}" type="pres">
      <dgm:prSet presAssocID="{6BACEC10-197D-4BF4-B910-B68D60E7C83B}" presName="compositeB" presStyleCnt="0"/>
      <dgm:spPr/>
    </dgm:pt>
    <dgm:pt modelId="{504CF3E2-71EF-4106-9199-6E4613C73280}" type="pres">
      <dgm:prSet presAssocID="{6BACEC10-197D-4BF4-B910-B68D60E7C83B}" presName="textB" presStyleLbl="revTx" presStyleIdx="1" presStyleCnt="6">
        <dgm:presLayoutVars>
          <dgm:bulletEnabled val="1"/>
        </dgm:presLayoutVars>
      </dgm:prSet>
      <dgm:spPr/>
    </dgm:pt>
    <dgm:pt modelId="{C9209021-16B6-4D07-AD15-C5ADAB438729}" type="pres">
      <dgm:prSet presAssocID="{6BACEC10-197D-4BF4-B910-B68D60E7C83B}" presName="circleB" presStyleLbl="node1" presStyleIdx="1" presStyleCnt="6"/>
      <dgm:spPr/>
    </dgm:pt>
    <dgm:pt modelId="{602CE51B-B8EC-45D6-ACFB-AD0B57AA289B}" type="pres">
      <dgm:prSet presAssocID="{6BACEC10-197D-4BF4-B910-B68D60E7C83B}" presName="spaceB" presStyleCnt="0"/>
      <dgm:spPr/>
    </dgm:pt>
    <dgm:pt modelId="{0380B575-B35B-4D90-850A-ACB7DA1A558E}" type="pres">
      <dgm:prSet presAssocID="{AD93152A-BFEC-48BA-9F53-1665C4C2D1F7}" presName="space" presStyleCnt="0"/>
      <dgm:spPr/>
    </dgm:pt>
    <dgm:pt modelId="{97B2A6E9-B618-412F-BD45-6B73DCFCE7A6}" type="pres">
      <dgm:prSet presAssocID="{D2DDDF01-3C8D-4114-882A-41C6F636483D}" presName="compositeA" presStyleCnt="0"/>
      <dgm:spPr/>
    </dgm:pt>
    <dgm:pt modelId="{988BED40-05A0-4481-A1E9-7D6F561E9297}" type="pres">
      <dgm:prSet presAssocID="{D2DDDF01-3C8D-4114-882A-41C6F636483D}" presName="textA" presStyleLbl="revTx" presStyleIdx="2" presStyleCnt="6">
        <dgm:presLayoutVars>
          <dgm:bulletEnabled val="1"/>
        </dgm:presLayoutVars>
      </dgm:prSet>
      <dgm:spPr/>
    </dgm:pt>
    <dgm:pt modelId="{519C734E-148B-4DD8-830E-9E5D98247E3C}" type="pres">
      <dgm:prSet presAssocID="{D2DDDF01-3C8D-4114-882A-41C6F636483D}" presName="circleA" presStyleLbl="node1" presStyleIdx="2" presStyleCnt="6"/>
      <dgm:spPr/>
    </dgm:pt>
    <dgm:pt modelId="{19719C64-CA85-4EF7-BE41-98608DE27B8E}" type="pres">
      <dgm:prSet presAssocID="{D2DDDF01-3C8D-4114-882A-41C6F636483D}" presName="spaceA" presStyleCnt="0"/>
      <dgm:spPr/>
    </dgm:pt>
    <dgm:pt modelId="{5489D4EF-22AD-4B0F-9231-22E0E1C1B668}" type="pres">
      <dgm:prSet presAssocID="{FB5F6D2F-9235-42EC-92FB-53C44F5E460D}" presName="space" presStyleCnt="0"/>
      <dgm:spPr/>
    </dgm:pt>
    <dgm:pt modelId="{FB429C8B-8339-4BE3-875F-F9E4092C6BB3}" type="pres">
      <dgm:prSet presAssocID="{9EC20B02-00D7-4DFF-8315-008798476A6B}" presName="compositeB" presStyleCnt="0"/>
      <dgm:spPr/>
    </dgm:pt>
    <dgm:pt modelId="{8D65681C-72D2-470B-9BD8-861C304E8A3E}" type="pres">
      <dgm:prSet presAssocID="{9EC20B02-00D7-4DFF-8315-008798476A6B}" presName="textB" presStyleLbl="revTx" presStyleIdx="3" presStyleCnt="6">
        <dgm:presLayoutVars>
          <dgm:bulletEnabled val="1"/>
        </dgm:presLayoutVars>
      </dgm:prSet>
      <dgm:spPr/>
    </dgm:pt>
    <dgm:pt modelId="{76B13703-C3CC-4109-8B9F-9A80452477EA}" type="pres">
      <dgm:prSet presAssocID="{9EC20B02-00D7-4DFF-8315-008798476A6B}" presName="circleB" presStyleLbl="node1" presStyleIdx="3" presStyleCnt="6"/>
      <dgm:spPr/>
    </dgm:pt>
    <dgm:pt modelId="{B2A4B29F-81D6-4BD7-BD56-30B69833AEA4}" type="pres">
      <dgm:prSet presAssocID="{9EC20B02-00D7-4DFF-8315-008798476A6B}" presName="spaceB" presStyleCnt="0"/>
      <dgm:spPr/>
    </dgm:pt>
    <dgm:pt modelId="{843AFB7B-0795-4089-9BBA-1735215DC010}" type="pres">
      <dgm:prSet presAssocID="{B579FC88-116C-4F2F-8B38-40591CF93965}" presName="space" presStyleCnt="0"/>
      <dgm:spPr/>
    </dgm:pt>
    <dgm:pt modelId="{6BD14D62-CCE3-4BF7-A881-991564CA8802}" type="pres">
      <dgm:prSet presAssocID="{E8C821DF-580D-4E97-881F-4FAF5B3100C5}" presName="compositeA" presStyleCnt="0"/>
      <dgm:spPr/>
    </dgm:pt>
    <dgm:pt modelId="{2F88A043-5436-4B79-9108-A3ED954C375F}" type="pres">
      <dgm:prSet presAssocID="{E8C821DF-580D-4E97-881F-4FAF5B3100C5}" presName="textA" presStyleLbl="revTx" presStyleIdx="4" presStyleCnt="6" custLinFactNeighborX="-39938" custLinFactNeighborY="769">
        <dgm:presLayoutVars>
          <dgm:bulletEnabled val="1"/>
        </dgm:presLayoutVars>
      </dgm:prSet>
      <dgm:spPr/>
    </dgm:pt>
    <dgm:pt modelId="{F1ABAFE0-F5C8-45FB-AE66-7F8FEA465349}" type="pres">
      <dgm:prSet presAssocID="{E8C821DF-580D-4E97-881F-4FAF5B3100C5}" presName="circleA" presStyleLbl="node1" presStyleIdx="4" presStyleCnt="6" custLinFactX="-100000" custLinFactNeighborX="-155221" custLinFactNeighborY="3075"/>
      <dgm:spPr/>
    </dgm:pt>
    <dgm:pt modelId="{61238613-FA2E-4DD2-A836-5EF83C68978A}" type="pres">
      <dgm:prSet presAssocID="{E8C821DF-580D-4E97-881F-4FAF5B3100C5}" presName="spaceA" presStyleCnt="0"/>
      <dgm:spPr/>
    </dgm:pt>
    <dgm:pt modelId="{7C857D3B-E7F9-46D3-ACE8-18C2F61CF3CD}" type="pres">
      <dgm:prSet presAssocID="{257DFC6C-703F-4687-B8CB-11408C0796DC}" presName="space" presStyleCnt="0"/>
      <dgm:spPr/>
    </dgm:pt>
    <dgm:pt modelId="{8C271A9D-8DB8-413B-A13D-DCD997311FB5}" type="pres">
      <dgm:prSet presAssocID="{287CD700-2EC2-4298-99D1-3A01F1C58E72}" presName="compositeB" presStyleCnt="0"/>
      <dgm:spPr/>
    </dgm:pt>
    <dgm:pt modelId="{F0751907-2B19-4D61-9959-3D3F4388C2F9}" type="pres">
      <dgm:prSet presAssocID="{287CD700-2EC2-4298-99D1-3A01F1C58E72}" presName="textB" presStyleLbl="revTx" presStyleIdx="5" presStyleCnt="6" custLinFactNeighborX="-55789" custLinFactNeighborY="533">
        <dgm:presLayoutVars>
          <dgm:bulletEnabled val="1"/>
        </dgm:presLayoutVars>
      </dgm:prSet>
      <dgm:spPr/>
    </dgm:pt>
    <dgm:pt modelId="{EA08664C-AFC6-4AE9-989B-40DBA92827C8}" type="pres">
      <dgm:prSet presAssocID="{287CD700-2EC2-4298-99D1-3A01F1C58E72}" presName="circleB" presStyleLbl="node1" presStyleIdx="5" presStyleCnt="6" custLinFactX="-156517" custLinFactNeighborX="-200000" custLinFactNeighborY="3075"/>
      <dgm:spPr/>
    </dgm:pt>
    <dgm:pt modelId="{5FF2479F-6EEF-488F-8B6F-0C1570D17F17}" type="pres">
      <dgm:prSet presAssocID="{287CD700-2EC2-4298-99D1-3A01F1C58E72}" presName="spaceB" presStyleCnt="0"/>
      <dgm:spPr/>
    </dgm:pt>
  </dgm:ptLst>
  <dgm:cxnLst>
    <dgm:cxn modelId="{AD361E2A-F617-4784-BE40-14871DDA3778}" srcId="{1801DED1-C917-4917-83A8-018DAA96F7B5}" destId="{FFA7456C-B6FD-4E7C-9185-F43ED2712DEC}" srcOrd="0" destOrd="0" parTransId="{233CA0BE-1421-40A1-A923-141A376D8E55}" sibTransId="{4A4FA25C-155A-4E12-A429-56B8FC5AACA5}"/>
    <dgm:cxn modelId="{A24CCB34-E4F7-4E72-BD5C-8C0CAB74DAB3}" srcId="{1801DED1-C917-4917-83A8-018DAA96F7B5}" destId="{287CD700-2EC2-4298-99D1-3A01F1C58E72}" srcOrd="5" destOrd="0" parTransId="{9C27BBB0-53B5-4D76-B949-0C24CF19C891}" sibTransId="{0FB26724-57D6-4011-A2E0-B2D8786EF200}"/>
    <dgm:cxn modelId="{E1AEF967-BC41-4DBD-923F-774342D8C716}" type="presOf" srcId="{E8C821DF-580D-4E97-881F-4FAF5B3100C5}" destId="{2F88A043-5436-4B79-9108-A3ED954C375F}" srcOrd="0" destOrd="0" presId="urn:microsoft.com/office/officeart/2005/8/layout/hProcess11"/>
    <dgm:cxn modelId="{816F626B-387B-4BB5-A2CC-D113C6AE0568}" type="presOf" srcId="{D2DDDF01-3C8D-4114-882A-41C6F636483D}" destId="{988BED40-05A0-4481-A1E9-7D6F561E9297}" srcOrd="0" destOrd="0" presId="urn:microsoft.com/office/officeart/2005/8/layout/hProcess11"/>
    <dgm:cxn modelId="{9AD37A53-CB1D-48F1-92E0-BDA0A056FAAF}" srcId="{1801DED1-C917-4917-83A8-018DAA96F7B5}" destId="{9EC20B02-00D7-4DFF-8315-008798476A6B}" srcOrd="3" destOrd="0" parTransId="{0A7F49AC-25C1-4D13-90AC-DE978054105B}" sibTransId="{B579FC88-116C-4F2F-8B38-40591CF93965}"/>
    <dgm:cxn modelId="{9AC4DA53-DE65-437C-89A0-155FE044DC9B}" srcId="{1801DED1-C917-4917-83A8-018DAA96F7B5}" destId="{D2DDDF01-3C8D-4114-882A-41C6F636483D}" srcOrd="2" destOrd="0" parTransId="{359E8AB0-5BE9-4A5E-A487-773CBDA396C8}" sibTransId="{FB5F6D2F-9235-42EC-92FB-53C44F5E460D}"/>
    <dgm:cxn modelId="{E1870B85-5899-4852-A0CF-AD94624E0B52}" type="presOf" srcId="{1801DED1-C917-4917-83A8-018DAA96F7B5}" destId="{4205EEEA-CCF1-4528-B2A5-6B701899BB45}" srcOrd="0" destOrd="0" presId="urn:microsoft.com/office/officeart/2005/8/layout/hProcess11"/>
    <dgm:cxn modelId="{AABAAB92-4CD2-4BA7-BF38-25B20DE2A1CF}" type="presOf" srcId="{287CD700-2EC2-4298-99D1-3A01F1C58E72}" destId="{F0751907-2B19-4D61-9959-3D3F4388C2F9}" srcOrd="0" destOrd="0" presId="urn:microsoft.com/office/officeart/2005/8/layout/hProcess11"/>
    <dgm:cxn modelId="{DDFA1F9E-F5D2-475E-8FBA-ACA3CE62DF74}" srcId="{1801DED1-C917-4917-83A8-018DAA96F7B5}" destId="{6BACEC10-197D-4BF4-B910-B68D60E7C83B}" srcOrd="1" destOrd="0" parTransId="{9974E284-A768-4C3D-9F10-21CEF0857E19}" sibTransId="{AD93152A-BFEC-48BA-9F53-1665C4C2D1F7}"/>
    <dgm:cxn modelId="{F05900D8-451F-4F96-A3F7-F20B22690FC6}" srcId="{1801DED1-C917-4917-83A8-018DAA96F7B5}" destId="{E8C821DF-580D-4E97-881F-4FAF5B3100C5}" srcOrd="4" destOrd="0" parTransId="{C4591DA2-A639-4767-B331-AFDA71B832A1}" sibTransId="{257DFC6C-703F-4687-B8CB-11408C0796DC}"/>
    <dgm:cxn modelId="{A2C927DE-78E7-4A98-9632-091ADB44757F}" type="presOf" srcId="{9EC20B02-00D7-4DFF-8315-008798476A6B}" destId="{8D65681C-72D2-470B-9BD8-861C304E8A3E}" srcOrd="0" destOrd="0" presId="urn:microsoft.com/office/officeart/2005/8/layout/hProcess11"/>
    <dgm:cxn modelId="{577B2DEA-FFE7-40F1-A142-EC2C6D04E7B7}" type="presOf" srcId="{6BACEC10-197D-4BF4-B910-B68D60E7C83B}" destId="{504CF3E2-71EF-4106-9199-6E4613C73280}" srcOrd="0" destOrd="0" presId="urn:microsoft.com/office/officeart/2005/8/layout/hProcess11"/>
    <dgm:cxn modelId="{CFD28AFD-C2F0-4BBE-B005-A9C6E1E1A50F}" type="presOf" srcId="{FFA7456C-B6FD-4E7C-9185-F43ED2712DEC}" destId="{C9E12653-F0E1-44C3-8D24-EC34D8030773}" srcOrd="0" destOrd="0" presId="urn:microsoft.com/office/officeart/2005/8/layout/hProcess11"/>
    <dgm:cxn modelId="{AA011419-7840-4742-BDE3-6105EE1207F5}" type="presParOf" srcId="{4205EEEA-CCF1-4528-B2A5-6B701899BB45}" destId="{FA29B61F-7FB6-49F1-8A86-3F40E24D297D}" srcOrd="0" destOrd="0" presId="urn:microsoft.com/office/officeart/2005/8/layout/hProcess11"/>
    <dgm:cxn modelId="{7569A3B8-F0D5-4E4A-B8D9-B12037DFFB4C}" type="presParOf" srcId="{4205EEEA-CCF1-4528-B2A5-6B701899BB45}" destId="{F7B03060-732A-4A49-A2BF-EA25BD23E27E}" srcOrd="1" destOrd="0" presId="urn:microsoft.com/office/officeart/2005/8/layout/hProcess11"/>
    <dgm:cxn modelId="{5B7908E1-2FB9-4D43-99E3-013B710F554E}" type="presParOf" srcId="{F7B03060-732A-4A49-A2BF-EA25BD23E27E}" destId="{C250E611-B02C-4D1F-A9D7-6232FC683516}" srcOrd="0" destOrd="0" presId="urn:microsoft.com/office/officeart/2005/8/layout/hProcess11"/>
    <dgm:cxn modelId="{7E075169-555E-4FCC-AFE3-22C7C2833217}" type="presParOf" srcId="{C250E611-B02C-4D1F-A9D7-6232FC683516}" destId="{C9E12653-F0E1-44C3-8D24-EC34D8030773}" srcOrd="0" destOrd="0" presId="urn:microsoft.com/office/officeart/2005/8/layout/hProcess11"/>
    <dgm:cxn modelId="{87FD7CEC-5112-4125-8885-48A94C5A4301}" type="presParOf" srcId="{C250E611-B02C-4D1F-A9D7-6232FC683516}" destId="{F314AB53-94C3-4346-A9AE-5AF291D1309C}" srcOrd="1" destOrd="0" presId="urn:microsoft.com/office/officeart/2005/8/layout/hProcess11"/>
    <dgm:cxn modelId="{DFFC96AB-FE49-4A29-B05E-B5E46AC6FC4E}" type="presParOf" srcId="{C250E611-B02C-4D1F-A9D7-6232FC683516}" destId="{C5A8BB1D-A905-4F01-A021-FB05B04B99F4}" srcOrd="2" destOrd="0" presId="urn:microsoft.com/office/officeart/2005/8/layout/hProcess11"/>
    <dgm:cxn modelId="{6A61DCCE-87C2-406E-8D66-ADE7919E8DC5}" type="presParOf" srcId="{F7B03060-732A-4A49-A2BF-EA25BD23E27E}" destId="{643AD26D-C22E-4BE6-AA64-619B46065D2D}" srcOrd="1" destOrd="0" presId="urn:microsoft.com/office/officeart/2005/8/layout/hProcess11"/>
    <dgm:cxn modelId="{AC41AFB5-6221-4530-8F87-A919D5DF8B1B}" type="presParOf" srcId="{F7B03060-732A-4A49-A2BF-EA25BD23E27E}" destId="{8CFB6A73-953A-4BA9-8BFD-09EBBAA9DE7B}" srcOrd="2" destOrd="0" presId="urn:microsoft.com/office/officeart/2005/8/layout/hProcess11"/>
    <dgm:cxn modelId="{BC4C47D9-2C9E-4998-BE84-A579231D1192}" type="presParOf" srcId="{8CFB6A73-953A-4BA9-8BFD-09EBBAA9DE7B}" destId="{504CF3E2-71EF-4106-9199-6E4613C73280}" srcOrd="0" destOrd="0" presId="urn:microsoft.com/office/officeart/2005/8/layout/hProcess11"/>
    <dgm:cxn modelId="{CF90698D-C70C-4A82-87A9-72F67723E331}" type="presParOf" srcId="{8CFB6A73-953A-4BA9-8BFD-09EBBAA9DE7B}" destId="{C9209021-16B6-4D07-AD15-C5ADAB438729}" srcOrd="1" destOrd="0" presId="urn:microsoft.com/office/officeart/2005/8/layout/hProcess11"/>
    <dgm:cxn modelId="{9EC0FC93-7249-4664-8B48-A396D39D06CE}" type="presParOf" srcId="{8CFB6A73-953A-4BA9-8BFD-09EBBAA9DE7B}" destId="{602CE51B-B8EC-45D6-ACFB-AD0B57AA289B}" srcOrd="2" destOrd="0" presId="urn:microsoft.com/office/officeart/2005/8/layout/hProcess11"/>
    <dgm:cxn modelId="{35D6BB3A-AFF0-48A9-8786-F26A167A5715}" type="presParOf" srcId="{F7B03060-732A-4A49-A2BF-EA25BD23E27E}" destId="{0380B575-B35B-4D90-850A-ACB7DA1A558E}" srcOrd="3" destOrd="0" presId="urn:microsoft.com/office/officeart/2005/8/layout/hProcess11"/>
    <dgm:cxn modelId="{C49822DC-3927-4D62-B5A7-32FA2C28CACC}" type="presParOf" srcId="{F7B03060-732A-4A49-A2BF-EA25BD23E27E}" destId="{97B2A6E9-B618-412F-BD45-6B73DCFCE7A6}" srcOrd="4" destOrd="0" presId="urn:microsoft.com/office/officeart/2005/8/layout/hProcess11"/>
    <dgm:cxn modelId="{7045E693-BE64-4793-9084-040C9C61D0C0}" type="presParOf" srcId="{97B2A6E9-B618-412F-BD45-6B73DCFCE7A6}" destId="{988BED40-05A0-4481-A1E9-7D6F561E9297}" srcOrd="0" destOrd="0" presId="urn:microsoft.com/office/officeart/2005/8/layout/hProcess11"/>
    <dgm:cxn modelId="{E85F169D-AC72-4C2A-B7F0-4C0C94503E3B}" type="presParOf" srcId="{97B2A6E9-B618-412F-BD45-6B73DCFCE7A6}" destId="{519C734E-148B-4DD8-830E-9E5D98247E3C}" srcOrd="1" destOrd="0" presId="urn:microsoft.com/office/officeart/2005/8/layout/hProcess11"/>
    <dgm:cxn modelId="{F0940207-0B27-4AB3-AC6B-5B57F13631F2}" type="presParOf" srcId="{97B2A6E9-B618-412F-BD45-6B73DCFCE7A6}" destId="{19719C64-CA85-4EF7-BE41-98608DE27B8E}" srcOrd="2" destOrd="0" presId="urn:microsoft.com/office/officeart/2005/8/layout/hProcess11"/>
    <dgm:cxn modelId="{D741F88B-700A-40B8-982D-B3D83CE474CB}" type="presParOf" srcId="{F7B03060-732A-4A49-A2BF-EA25BD23E27E}" destId="{5489D4EF-22AD-4B0F-9231-22E0E1C1B668}" srcOrd="5" destOrd="0" presId="urn:microsoft.com/office/officeart/2005/8/layout/hProcess11"/>
    <dgm:cxn modelId="{04E4D2A0-1BA4-4C01-BE1F-E0F9C1A3D1C1}" type="presParOf" srcId="{F7B03060-732A-4A49-A2BF-EA25BD23E27E}" destId="{FB429C8B-8339-4BE3-875F-F9E4092C6BB3}" srcOrd="6" destOrd="0" presId="urn:microsoft.com/office/officeart/2005/8/layout/hProcess11"/>
    <dgm:cxn modelId="{A883F25F-FA12-4F9B-9E01-A05509D74857}" type="presParOf" srcId="{FB429C8B-8339-4BE3-875F-F9E4092C6BB3}" destId="{8D65681C-72D2-470B-9BD8-861C304E8A3E}" srcOrd="0" destOrd="0" presId="urn:microsoft.com/office/officeart/2005/8/layout/hProcess11"/>
    <dgm:cxn modelId="{93F97122-B502-41AF-A71B-39D73888F8E0}" type="presParOf" srcId="{FB429C8B-8339-4BE3-875F-F9E4092C6BB3}" destId="{76B13703-C3CC-4109-8B9F-9A80452477EA}" srcOrd="1" destOrd="0" presId="urn:microsoft.com/office/officeart/2005/8/layout/hProcess11"/>
    <dgm:cxn modelId="{084EB98E-F6FD-483B-A043-AD73B62139F8}" type="presParOf" srcId="{FB429C8B-8339-4BE3-875F-F9E4092C6BB3}" destId="{B2A4B29F-81D6-4BD7-BD56-30B69833AEA4}" srcOrd="2" destOrd="0" presId="urn:microsoft.com/office/officeart/2005/8/layout/hProcess11"/>
    <dgm:cxn modelId="{CC20C55C-8F86-4664-ABAE-260C583E98AA}" type="presParOf" srcId="{F7B03060-732A-4A49-A2BF-EA25BD23E27E}" destId="{843AFB7B-0795-4089-9BBA-1735215DC010}" srcOrd="7" destOrd="0" presId="urn:microsoft.com/office/officeart/2005/8/layout/hProcess11"/>
    <dgm:cxn modelId="{E0659014-4568-430F-BDC3-5F7715858C88}" type="presParOf" srcId="{F7B03060-732A-4A49-A2BF-EA25BD23E27E}" destId="{6BD14D62-CCE3-4BF7-A881-991564CA8802}" srcOrd="8" destOrd="0" presId="urn:microsoft.com/office/officeart/2005/8/layout/hProcess11"/>
    <dgm:cxn modelId="{11AAB09D-7F27-4934-8409-FAF27F0364EF}" type="presParOf" srcId="{6BD14D62-CCE3-4BF7-A881-991564CA8802}" destId="{2F88A043-5436-4B79-9108-A3ED954C375F}" srcOrd="0" destOrd="0" presId="urn:microsoft.com/office/officeart/2005/8/layout/hProcess11"/>
    <dgm:cxn modelId="{6943528B-C274-4586-96CF-41E97BA6ED34}" type="presParOf" srcId="{6BD14D62-CCE3-4BF7-A881-991564CA8802}" destId="{F1ABAFE0-F5C8-45FB-AE66-7F8FEA465349}" srcOrd="1" destOrd="0" presId="urn:microsoft.com/office/officeart/2005/8/layout/hProcess11"/>
    <dgm:cxn modelId="{AD775C34-3E7B-4C7A-ACAA-AEBD00CB37F2}" type="presParOf" srcId="{6BD14D62-CCE3-4BF7-A881-991564CA8802}" destId="{61238613-FA2E-4DD2-A836-5EF83C68978A}" srcOrd="2" destOrd="0" presId="urn:microsoft.com/office/officeart/2005/8/layout/hProcess11"/>
    <dgm:cxn modelId="{53D13330-2617-4487-977B-D5CC71828E72}" type="presParOf" srcId="{F7B03060-732A-4A49-A2BF-EA25BD23E27E}" destId="{7C857D3B-E7F9-46D3-ACE8-18C2F61CF3CD}" srcOrd="9" destOrd="0" presId="urn:microsoft.com/office/officeart/2005/8/layout/hProcess11"/>
    <dgm:cxn modelId="{87B6E9AC-6930-4570-BA71-0465796DCEBF}" type="presParOf" srcId="{F7B03060-732A-4A49-A2BF-EA25BD23E27E}" destId="{8C271A9D-8DB8-413B-A13D-DCD997311FB5}" srcOrd="10" destOrd="0" presId="urn:microsoft.com/office/officeart/2005/8/layout/hProcess11"/>
    <dgm:cxn modelId="{F7DD67CF-CFE1-4F46-920A-87C0E2F74E62}" type="presParOf" srcId="{8C271A9D-8DB8-413B-A13D-DCD997311FB5}" destId="{F0751907-2B19-4D61-9959-3D3F4388C2F9}" srcOrd="0" destOrd="0" presId="urn:microsoft.com/office/officeart/2005/8/layout/hProcess11"/>
    <dgm:cxn modelId="{7EAF7CA0-6A9A-4D26-94F8-DDD43473BE73}" type="presParOf" srcId="{8C271A9D-8DB8-413B-A13D-DCD997311FB5}" destId="{EA08664C-AFC6-4AE9-989B-40DBA92827C8}" srcOrd="1" destOrd="0" presId="urn:microsoft.com/office/officeart/2005/8/layout/hProcess11"/>
    <dgm:cxn modelId="{943E42B1-6AE8-43D3-96E9-F9186151C444}" type="presParOf" srcId="{8C271A9D-8DB8-413B-A13D-DCD997311FB5}" destId="{5FF2479F-6EEF-488F-8B6F-0C1570D17F17}"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01DED1-C917-4917-83A8-018DAA96F7B5}" type="doc">
      <dgm:prSet loTypeId="urn:microsoft.com/office/officeart/2005/8/layout/hProcess11" loCatId="process" qsTypeId="urn:microsoft.com/office/officeart/2005/8/quickstyle/simple1" qsCatId="simple" csTypeId="urn:microsoft.com/office/officeart/2005/8/colors/accent1_2" csCatId="accent1" phldr="1"/>
      <dgm:spPr/>
    </dgm:pt>
    <dgm:pt modelId="{FFA7456C-B6FD-4E7C-9185-F43ED2712DEC}">
      <dgm:prSet phldrT="[Text]"/>
      <dgm:spPr/>
      <dgm:t>
        <a:bodyPr/>
        <a:lstStyle/>
        <a:p>
          <a:r>
            <a:rPr lang="en-US" dirty="0"/>
            <a:t>1993 </a:t>
          </a:r>
          <a:br>
            <a:rPr lang="en-US" dirty="0"/>
          </a:br>
          <a:r>
            <a:rPr lang="en-US" dirty="0"/>
            <a:t>WWW</a:t>
          </a:r>
        </a:p>
      </dgm:t>
    </dgm:pt>
    <dgm:pt modelId="{233CA0BE-1421-40A1-A923-141A376D8E55}" type="parTrans" cxnId="{AD361E2A-F617-4784-BE40-14871DDA3778}">
      <dgm:prSet/>
      <dgm:spPr/>
      <dgm:t>
        <a:bodyPr/>
        <a:lstStyle/>
        <a:p>
          <a:endParaRPr lang="en-US"/>
        </a:p>
      </dgm:t>
    </dgm:pt>
    <dgm:pt modelId="{4A4FA25C-155A-4E12-A429-56B8FC5AACA5}" type="sibTrans" cxnId="{AD361E2A-F617-4784-BE40-14871DDA3778}">
      <dgm:prSet/>
      <dgm:spPr/>
      <dgm:t>
        <a:bodyPr/>
        <a:lstStyle/>
        <a:p>
          <a:endParaRPr lang="en-US"/>
        </a:p>
      </dgm:t>
    </dgm:pt>
    <dgm:pt modelId="{D2DDDF01-3C8D-4114-882A-41C6F636483D}">
      <dgm:prSet phldrT="[Text]"/>
      <dgm:spPr/>
      <dgm:t>
        <a:bodyPr/>
        <a:lstStyle/>
        <a:p>
          <a:r>
            <a:rPr lang="en-US" dirty="0"/>
            <a:t>1997 </a:t>
          </a:r>
          <a:br>
            <a:rPr lang="en-US" dirty="0"/>
          </a:br>
          <a:r>
            <a:rPr lang="en-US" dirty="0"/>
            <a:t>HTML 3.2 and 4.0</a:t>
          </a:r>
        </a:p>
      </dgm:t>
    </dgm:pt>
    <dgm:pt modelId="{359E8AB0-5BE9-4A5E-A487-773CBDA396C8}" type="parTrans" cxnId="{9AC4DA53-DE65-437C-89A0-155FE044DC9B}">
      <dgm:prSet/>
      <dgm:spPr/>
      <dgm:t>
        <a:bodyPr/>
        <a:lstStyle/>
        <a:p>
          <a:endParaRPr lang="en-US"/>
        </a:p>
      </dgm:t>
    </dgm:pt>
    <dgm:pt modelId="{FB5F6D2F-9235-42EC-92FB-53C44F5E460D}" type="sibTrans" cxnId="{9AC4DA53-DE65-437C-89A0-155FE044DC9B}">
      <dgm:prSet/>
      <dgm:spPr/>
      <dgm:t>
        <a:bodyPr/>
        <a:lstStyle/>
        <a:p>
          <a:endParaRPr lang="en-US"/>
        </a:p>
      </dgm:t>
    </dgm:pt>
    <dgm:pt modelId="{E8C821DF-580D-4E97-881F-4FAF5B3100C5}">
      <dgm:prSet phldrT="[Text]"/>
      <dgm:spPr/>
      <dgm:t>
        <a:bodyPr/>
        <a:lstStyle/>
        <a:p>
          <a:r>
            <a:rPr lang="en-US" dirty="0"/>
            <a:t>2002</a:t>
          </a:r>
          <a:br>
            <a:rPr lang="en-US" dirty="0"/>
          </a:br>
          <a:r>
            <a:rPr lang="en-US" dirty="0"/>
            <a:t>ASP.NET </a:t>
          </a:r>
        </a:p>
      </dgm:t>
    </dgm:pt>
    <dgm:pt modelId="{C4591DA2-A639-4767-B331-AFDA71B832A1}" type="parTrans" cxnId="{F05900D8-451F-4F96-A3F7-F20B22690FC6}">
      <dgm:prSet/>
      <dgm:spPr/>
      <dgm:t>
        <a:bodyPr/>
        <a:lstStyle/>
        <a:p>
          <a:endParaRPr lang="en-US"/>
        </a:p>
      </dgm:t>
    </dgm:pt>
    <dgm:pt modelId="{257DFC6C-703F-4687-B8CB-11408C0796DC}" type="sibTrans" cxnId="{F05900D8-451F-4F96-A3F7-F20B22690FC6}">
      <dgm:prSet/>
      <dgm:spPr/>
      <dgm:t>
        <a:bodyPr/>
        <a:lstStyle/>
        <a:p>
          <a:endParaRPr lang="en-US"/>
        </a:p>
      </dgm:t>
    </dgm:pt>
    <dgm:pt modelId="{6BACEC10-197D-4BF4-B910-B68D60E7C83B}">
      <dgm:prSet phldrT="[Text]"/>
      <dgm:spPr/>
      <dgm:t>
        <a:bodyPr/>
        <a:lstStyle/>
        <a:p>
          <a:r>
            <a:rPr lang="en-US" dirty="0"/>
            <a:t>1995 </a:t>
          </a:r>
          <a:br>
            <a:rPr lang="en-US" dirty="0"/>
          </a:br>
          <a:r>
            <a:rPr lang="en-US" dirty="0"/>
            <a:t>HTML 2</a:t>
          </a:r>
        </a:p>
      </dgm:t>
    </dgm:pt>
    <dgm:pt modelId="{9974E284-A768-4C3D-9F10-21CEF0857E19}" type="parTrans" cxnId="{DDFA1F9E-F5D2-475E-8FBA-ACA3CE62DF74}">
      <dgm:prSet/>
      <dgm:spPr/>
      <dgm:t>
        <a:bodyPr/>
        <a:lstStyle/>
        <a:p>
          <a:endParaRPr lang="en-US"/>
        </a:p>
      </dgm:t>
    </dgm:pt>
    <dgm:pt modelId="{AD93152A-BFEC-48BA-9F53-1665C4C2D1F7}" type="sibTrans" cxnId="{DDFA1F9E-F5D2-475E-8FBA-ACA3CE62DF74}">
      <dgm:prSet/>
      <dgm:spPr/>
      <dgm:t>
        <a:bodyPr/>
        <a:lstStyle/>
        <a:p>
          <a:endParaRPr lang="en-US"/>
        </a:p>
      </dgm:t>
    </dgm:pt>
    <dgm:pt modelId="{9EC20B02-00D7-4DFF-8315-008798476A6B}">
      <dgm:prSet phldrT="[Text]"/>
      <dgm:spPr/>
      <dgm:t>
        <a:bodyPr/>
        <a:lstStyle/>
        <a:p>
          <a:r>
            <a:rPr lang="en-US" dirty="0"/>
            <a:t>2000</a:t>
          </a:r>
          <a:br>
            <a:rPr lang="en-US" dirty="0"/>
          </a:br>
          <a:r>
            <a:rPr lang="en-US" dirty="0"/>
            <a:t>ASP</a:t>
          </a:r>
        </a:p>
      </dgm:t>
    </dgm:pt>
    <dgm:pt modelId="{0A7F49AC-25C1-4D13-90AC-DE978054105B}" type="parTrans" cxnId="{9AD37A53-CB1D-48F1-92E0-BDA0A056FAAF}">
      <dgm:prSet/>
      <dgm:spPr/>
      <dgm:t>
        <a:bodyPr/>
        <a:lstStyle/>
        <a:p>
          <a:endParaRPr lang="en-US"/>
        </a:p>
      </dgm:t>
    </dgm:pt>
    <dgm:pt modelId="{B579FC88-116C-4F2F-8B38-40591CF93965}" type="sibTrans" cxnId="{9AD37A53-CB1D-48F1-92E0-BDA0A056FAAF}">
      <dgm:prSet/>
      <dgm:spPr/>
      <dgm:t>
        <a:bodyPr/>
        <a:lstStyle/>
        <a:p>
          <a:endParaRPr lang="en-US"/>
        </a:p>
      </dgm:t>
    </dgm:pt>
    <dgm:pt modelId="{287CD700-2EC2-4298-99D1-3A01F1C58E72}">
      <dgm:prSet phldrT="[Text]"/>
      <dgm:spPr/>
      <dgm:t>
        <a:bodyPr/>
        <a:lstStyle/>
        <a:p>
          <a:r>
            <a:rPr lang="en-US" dirty="0"/>
            <a:t>2009</a:t>
          </a:r>
          <a:br>
            <a:rPr lang="en-US" dirty="0"/>
          </a:br>
          <a:r>
            <a:rPr lang="en-US" dirty="0"/>
            <a:t>ASP.NET MVC 1.0</a:t>
          </a:r>
        </a:p>
      </dgm:t>
    </dgm:pt>
    <dgm:pt modelId="{9C27BBB0-53B5-4D76-B949-0C24CF19C891}" type="parTrans" cxnId="{A24CCB34-E4F7-4E72-BD5C-8C0CAB74DAB3}">
      <dgm:prSet/>
      <dgm:spPr/>
      <dgm:t>
        <a:bodyPr/>
        <a:lstStyle/>
        <a:p>
          <a:endParaRPr lang="en-US"/>
        </a:p>
      </dgm:t>
    </dgm:pt>
    <dgm:pt modelId="{0FB26724-57D6-4011-A2E0-B2D8786EF200}" type="sibTrans" cxnId="{A24CCB34-E4F7-4E72-BD5C-8C0CAB74DAB3}">
      <dgm:prSet/>
      <dgm:spPr/>
      <dgm:t>
        <a:bodyPr/>
        <a:lstStyle/>
        <a:p>
          <a:endParaRPr lang="en-US"/>
        </a:p>
      </dgm:t>
    </dgm:pt>
    <dgm:pt modelId="{4205EEEA-CCF1-4528-B2A5-6B701899BB45}" type="pres">
      <dgm:prSet presAssocID="{1801DED1-C917-4917-83A8-018DAA96F7B5}" presName="Name0" presStyleCnt="0">
        <dgm:presLayoutVars>
          <dgm:dir/>
          <dgm:resizeHandles val="exact"/>
        </dgm:presLayoutVars>
      </dgm:prSet>
      <dgm:spPr/>
    </dgm:pt>
    <dgm:pt modelId="{FA29B61F-7FB6-49F1-8A86-3F40E24D297D}" type="pres">
      <dgm:prSet presAssocID="{1801DED1-C917-4917-83A8-018DAA96F7B5}" presName="arrow" presStyleLbl="bgShp" presStyleIdx="0" presStyleCnt="1"/>
      <dgm:spPr/>
    </dgm:pt>
    <dgm:pt modelId="{F7B03060-732A-4A49-A2BF-EA25BD23E27E}" type="pres">
      <dgm:prSet presAssocID="{1801DED1-C917-4917-83A8-018DAA96F7B5}" presName="points" presStyleCnt="0"/>
      <dgm:spPr/>
    </dgm:pt>
    <dgm:pt modelId="{C250E611-B02C-4D1F-A9D7-6232FC683516}" type="pres">
      <dgm:prSet presAssocID="{FFA7456C-B6FD-4E7C-9185-F43ED2712DEC}" presName="compositeA" presStyleCnt="0"/>
      <dgm:spPr/>
    </dgm:pt>
    <dgm:pt modelId="{C9E12653-F0E1-44C3-8D24-EC34D8030773}" type="pres">
      <dgm:prSet presAssocID="{FFA7456C-B6FD-4E7C-9185-F43ED2712DEC}" presName="textA" presStyleLbl="revTx" presStyleIdx="0" presStyleCnt="6">
        <dgm:presLayoutVars>
          <dgm:bulletEnabled val="1"/>
        </dgm:presLayoutVars>
      </dgm:prSet>
      <dgm:spPr/>
    </dgm:pt>
    <dgm:pt modelId="{F314AB53-94C3-4346-A9AE-5AF291D1309C}" type="pres">
      <dgm:prSet presAssocID="{FFA7456C-B6FD-4E7C-9185-F43ED2712DEC}" presName="circleA" presStyleLbl="node1" presStyleIdx="0" presStyleCnt="6"/>
      <dgm:spPr/>
    </dgm:pt>
    <dgm:pt modelId="{C5A8BB1D-A905-4F01-A021-FB05B04B99F4}" type="pres">
      <dgm:prSet presAssocID="{FFA7456C-B6FD-4E7C-9185-F43ED2712DEC}" presName="spaceA" presStyleCnt="0"/>
      <dgm:spPr/>
    </dgm:pt>
    <dgm:pt modelId="{643AD26D-C22E-4BE6-AA64-619B46065D2D}" type="pres">
      <dgm:prSet presAssocID="{4A4FA25C-155A-4E12-A429-56B8FC5AACA5}" presName="space" presStyleCnt="0"/>
      <dgm:spPr/>
    </dgm:pt>
    <dgm:pt modelId="{8CFB6A73-953A-4BA9-8BFD-09EBBAA9DE7B}" type="pres">
      <dgm:prSet presAssocID="{6BACEC10-197D-4BF4-B910-B68D60E7C83B}" presName="compositeB" presStyleCnt="0"/>
      <dgm:spPr/>
    </dgm:pt>
    <dgm:pt modelId="{504CF3E2-71EF-4106-9199-6E4613C73280}" type="pres">
      <dgm:prSet presAssocID="{6BACEC10-197D-4BF4-B910-B68D60E7C83B}" presName="textB" presStyleLbl="revTx" presStyleIdx="1" presStyleCnt="6">
        <dgm:presLayoutVars>
          <dgm:bulletEnabled val="1"/>
        </dgm:presLayoutVars>
      </dgm:prSet>
      <dgm:spPr/>
    </dgm:pt>
    <dgm:pt modelId="{C9209021-16B6-4D07-AD15-C5ADAB438729}" type="pres">
      <dgm:prSet presAssocID="{6BACEC10-197D-4BF4-B910-B68D60E7C83B}" presName="circleB" presStyleLbl="node1" presStyleIdx="1" presStyleCnt="6"/>
      <dgm:spPr/>
    </dgm:pt>
    <dgm:pt modelId="{602CE51B-B8EC-45D6-ACFB-AD0B57AA289B}" type="pres">
      <dgm:prSet presAssocID="{6BACEC10-197D-4BF4-B910-B68D60E7C83B}" presName="spaceB" presStyleCnt="0"/>
      <dgm:spPr/>
    </dgm:pt>
    <dgm:pt modelId="{0380B575-B35B-4D90-850A-ACB7DA1A558E}" type="pres">
      <dgm:prSet presAssocID="{AD93152A-BFEC-48BA-9F53-1665C4C2D1F7}" presName="space" presStyleCnt="0"/>
      <dgm:spPr/>
    </dgm:pt>
    <dgm:pt modelId="{97B2A6E9-B618-412F-BD45-6B73DCFCE7A6}" type="pres">
      <dgm:prSet presAssocID="{D2DDDF01-3C8D-4114-882A-41C6F636483D}" presName="compositeA" presStyleCnt="0"/>
      <dgm:spPr/>
    </dgm:pt>
    <dgm:pt modelId="{988BED40-05A0-4481-A1E9-7D6F561E9297}" type="pres">
      <dgm:prSet presAssocID="{D2DDDF01-3C8D-4114-882A-41C6F636483D}" presName="textA" presStyleLbl="revTx" presStyleIdx="2" presStyleCnt="6">
        <dgm:presLayoutVars>
          <dgm:bulletEnabled val="1"/>
        </dgm:presLayoutVars>
      </dgm:prSet>
      <dgm:spPr/>
    </dgm:pt>
    <dgm:pt modelId="{519C734E-148B-4DD8-830E-9E5D98247E3C}" type="pres">
      <dgm:prSet presAssocID="{D2DDDF01-3C8D-4114-882A-41C6F636483D}" presName="circleA" presStyleLbl="node1" presStyleIdx="2" presStyleCnt="6"/>
      <dgm:spPr/>
    </dgm:pt>
    <dgm:pt modelId="{19719C64-CA85-4EF7-BE41-98608DE27B8E}" type="pres">
      <dgm:prSet presAssocID="{D2DDDF01-3C8D-4114-882A-41C6F636483D}" presName="spaceA" presStyleCnt="0"/>
      <dgm:spPr/>
    </dgm:pt>
    <dgm:pt modelId="{5489D4EF-22AD-4B0F-9231-22E0E1C1B668}" type="pres">
      <dgm:prSet presAssocID="{FB5F6D2F-9235-42EC-92FB-53C44F5E460D}" presName="space" presStyleCnt="0"/>
      <dgm:spPr/>
    </dgm:pt>
    <dgm:pt modelId="{FB429C8B-8339-4BE3-875F-F9E4092C6BB3}" type="pres">
      <dgm:prSet presAssocID="{9EC20B02-00D7-4DFF-8315-008798476A6B}" presName="compositeB" presStyleCnt="0"/>
      <dgm:spPr/>
    </dgm:pt>
    <dgm:pt modelId="{8D65681C-72D2-470B-9BD8-861C304E8A3E}" type="pres">
      <dgm:prSet presAssocID="{9EC20B02-00D7-4DFF-8315-008798476A6B}" presName="textB" presStyleLbl="revTx" presStyleIdx="3" presStyleCnt="6">
        <dgm:presLayoutVars>
          <dgm:bulletEnabled val="1"/>
        </dgm:presLayoutVars>
      </dgm:prSet>
      <dgm:spPr/>
    </dgm:pt>
    <dgm:pt modelId="{76B13703-C3CC-4109-8B9F-9A80452477EA}" type="pres">
      <dgm:prSet presAssocID="{9EC20B02-00D7-4DFF-8315-008798476A6B}" presName="circleB" presStyleLbl="node1" presStyleIdx="3" presStyleCnt="6"/>
      <dgm:spPr/>
    </dgm:pt>
    <dgm:pt modelId="{B2A4B29F-81D6-4BD7-BD56-30B69833AEA4}" type="pres">
      <dgm:prSet presAssocID="{9EC20B02-00D7-4DFF-8315-008798476A6B}" presName="spaceB" presStyleCnt="0"/>
      <dgm:spPr/>
    </dgm:pt>
    <dgm:pt modelId="{843AFB7B-0795-4089-9BBA-1735215DC010}" type="pres">
      <dgm:prSet presAssocID="{B579FC88-116C-4F2F-8B38-40591CF93965}" presName="space" presStyleCnt="0"/>
      <dgm:spPr/>
    </dgm:pt>
    <dgm:pt modelId="{6BD14D62-CCE3-4BF7-A881-991564CA8802}" type="pres">
      <dgm:prSet presAssocID="{E8C821DF-580D-4E97-881F-4FAF5B3100C5}" presName="compositeA" presStyleCnt="0"/>
      <dgm:spPr/>
    </dgm:pt>
    <dgm:pt modelId="{2F88A043-5436-4B79-9108-A3ED954C375F}" type="pres">
      <dgm:prSet presAssocID="{E8C821DF-580D-4E97-881F-4FAF5B3100C5}" presName="textA" presStyleLbl="revTx" presStyleIdx="4" presStyleCnt="6" custLinFactNeighborX="-39938" custLinFactNeighborY="769">
        <dgm:presLayoutVars>
          <dgm:bulletEnabled val="1"/>
        </dgm:presLayoutVars>
      </dgm:prSet>
      <dgm:spPr/>
    </dgm:pt>
    <dgm:pt modelId="{F1ABAFE0-F5C8-45FB-AE66-7F8FEA465349}" type="pres">
      <dgm:prSet presAssocID="{E8C821DF-580D-4E97-881F-4FAF5B3100C5}" presName="circleA" presStyleLbl="node1" presStyleIdx="4" presStyleCnt="6" custLinFactX="-100000" custLinFactNeighborX="-155221" custLinFactNeighborY="3075"/>
      <dgm:spPr/>
    </dgm:pt>
    <dgm:pt modelId="{61238613-FA2E-4DD2-A836-5EF83C68978A}" type="pres">
      <dgm:prSet presAssocID="{E8C821DF-580D-4E97-881F-4FAF5B3100C5}" presName="spaceA" presStyleCnt="0"/>
      <dgm:spPr/>
    </dgm:pt>
    <dgm:pt modelId="{7C857D3B-E7F9-46D3-ACE8-18C2F61CF3CD}" type="pres">
      <dgm:prSet presAssocID="{257DFC6C-703F-4687-B8CB-11408C0796DC}" presName="space" presStyleCnt="0"/>
      <dgm:spPr/>
    </dgm:pt>
    <dgm:pt modelId="{8C271A9D-8DB8-413B-A13D-DCD997311FB5}" type="pres">
      <dgm:prSet presAssocID="{287CD700-2EC2-4298-99D1-3A01F1C58E72}" presName="compositeB" presStyleCnt="0"/>
      <dgm:spPr/>
    </dgm:pt>
    <dgm:pt modelId="{F0751907-2B19-4D61-9959-3D3F4388C2F9}" type="pres">
      <dgm:prSet presAssocID="{287CD700-2EC2-4298-99D1-3A01F1C58E72}" presName="textB" presStyleLbl="revTx" presStyleIdx="5" presStyleCnt="6" custLinFactNeighborX="-55789" custLinFactNeighborY="533">
        <dgm:presLayoutVars>
          <dgm:bulletEnabled val="1"/>
        </dgm:presLayoutVars>
      </dgm:prSet>
      <dgm:spPr/>
    </dgm:pt>
    <dgm:pt modelId="{EA08664C-AFC6-4AE9-989B-40DBA92827C8}" type="pres">
      <dgm:prSet presAssocID="{287CD700-2EC2-4298-99D1-3A01F1C58E72}" presName="circleB" presStyleLbl="node1" presStyleIdx="5" presStyleCnt="6" custLinFactX="-156517" custLinFactNeighborX="-200000" custLinFactNeighborY="3075"/>
      <dgm:spPr/>
    </dgm:pt>
    <dgm:pt modelId="{5FF2479F-6EEF-488F-8B6F-0C1570D17F17}" type="pres">
      <dgm:prSet presAssocID="{287CD700-2EC2-4298-99D1-3A01F1C58E72}" presName="spaceB" presStyleCnt="0"/>
      <dgm:spPr/>
    </dgm:pt>
  </dgm:ptLst>
  <dgm:cxnLst>
    <dgm:cxn modelId="{AD361E2A-F617-4784-BE40-14871DDA3778}" srcId="{1801DED1-C917-4917-83A8-018DAA96F7B5}" destId="{FFA7456C-B6FD-4E7C-9185-F43ED2712DEC}" srcOrd="0" destOrd="0" parTransId="{233CA0BE-1421-40A1-A923-141A376D8E55}" sibTransId="{4A4FA25C-155A-4E12-A429-56B8FC5AACA5}"/>
    <dgm:cxn modelId="{A24CCB34-E4F7-4E72-BD5C-8C0CAB74DAB3}" srcId="{1801DED1-C917-4917-83A8-018DAA96F7B5}" destId="{287CD700-2EC2-4298-99D1-3A01F1C58E72}" srcOrd="5" destOrd="0" parTransId="{9C27BBB0-53B5-4D76-B949-0C24CF19C891}" sibTransId="{0FB26724-57D6-4011-A2E0-B2D8786EF200}"/>
    <dgm:cxn modelId="{E1AEF967-BC41-4DBD-923F-774342D8C716}" type="presOf" srcId="{E8C821DF-580D-4E97-881F-4FAF5B3100C5}" destId="{2F88A043-5436-4B79-9108-A3ED954C375F}" srcOrd="0" destOrd="0" presId="urn:microsoft.com/office/officeart/2005/8/layout/hProcess11"/>
    <dgm:cxn modelId="{816F626B-387B-4BB5-A2CC-D113C6AE0568}" type="presOf" srcId="{D2DDDF01-3C8D-4114-882A-41C6F636483D}" destId="{988BED40-05A0-4481-A1E9-7D6F561E9297}" srcOrd="0" destOrd="0" presId="urn:microsoft.com/office/officeart/2005/8/layout/hProcess11"/>
    <dgm:cxn modelId="{9AD37A53-CB1D-48F1-92E0-BDA0A056FAAF}" srcId="{1801DED1-C917-4917-83A8-018DAA96F7B5}" destId="{9EC20B02-00D7-4DFF-8315-008798476A6B}" srcOrd="3" destOrd="0" parTransId="{0A7F49AC-25C1-4D13-90AC-DE978054105B}" sibTransId="{B579FC88-116C-4F2F-8B38-40591CF93965}"/>
    <dgm:cxn modelId="{9AC4DA53-DE65-437C-89A0-155FE044DC9B}" srcId="{1801DED1-C917-4917-83A8-018DAA96F7B5}" destId="{D2DDDF01-3C8D-4114-882A-41C6F636483D}" srcOrd="2" destOrd="0" parTransId="{359E8AB0-5BE9-4A5E-A487-773CBDA396C8}" sibTransId="{FB5F6D2F-9235-42EC-92FB-53C44F5E460D}"/>
    <dgm:cxn modelId="{E1870B85-5899-4852-A0CF-AD94624E0B52}" type="presOf" srcId="{1801DED1-C917-4917-83A8-018DAA96F7B5}" destId="{4205EEEA-CCF1-4528-B2A5-6B701899BB45}" srcOrd="0" destOrd="0" presId="urn:microsoft.com/office/officeart/2005/8/layout/hProcess11"/>
    <dgm:cxn modelId="{AABAAB92-4CD2-4BA7-BF38-25B20DE2A1CF}" type="presOf" srcId="{287CD700-2EC2-4298-99D1-3A01F1C58E72}" destId="{F0751907-2B19-4D61-9959-3D3F4388C2F9}" srcOrd="0" destOrd="0" presId="urn:microsoft.com/office/officeart/2005/8/layout/hProcess11"/>
    <dgm:cxn modelId="{DDFA1F9E-F5D2-475E-8FBA-ACA3CE62DF74}" srcId="{1801DED1-C917-4917-83A8-018DAA96F7B5}" destId="{6BACEC10-197D-4BF4-B910-B68D60E7C83B}" srcOrd="1" destOrd="0" parTransId="{9974E284-A768-4C3D-9F10-21CEF0857E19}" sibTransId="{AD93152A-BFEC-48BA-9F53-1665C4C2D1F7}"/>
    <dgm:cxn modelId="{F05900D8-451F-4F96-A3F7-F20B22690FC6}" srcId="{1801DED1-C917-4917-83A8-018DAA96F7B5}" destId="{E8C821DF-580D-4E97-881F-4FAF5B3100C5}" srcOrd="4" destOrd="0" parTransId="{C4591DA2-A639-4767-B331-AFDA71B832A1}" sibTransId="{257DFC6C-703F-4687-B8CB-11408C0796DC}"/>
    <dgm:cxn modelId="{A2C927DE-78E7-4A98-9632-091ADB44757F}" type="presOf" srcId="{9EC20B02-00D7-4DFF-8315-008798476A6B}" destId="{8D65681C-72D2-470B-9BD8-861C304E8A3E}" srcOrd="0" destOrd="0" presId="urn:microsoft.com/office/officeart/2005/8/layout/hProcess11"/>
    <dgm:cxn modelId="{577B2DEA-FFE7-40F1-A142-EC2C6D04E7B7}" type="presOf" srcId="{6BACEC10-197D-4BF4-B910-B68D60E7C83B}" destId="{504CF3E2-71EF-4106-9199-6E4613C73280}" srcOrd="0" destOrd="0" presId="urn:microsoft.com/office/officeart/2005/8/layout/hProcess11"/>
    <dgm:cxn modelId="{CFD28AFD-C2F0-4BBE-B005-A9C6E1E1A50F}" type="presOf" srcId="{FFA7456C-B6FD-4E7C-9185-F43ED2712DEC}" destId="{C9E12653-F0E1-44C3-8D24-EC34D8030773}" srcOrd="0" destOrd="0" presId="urn:microsoft.com/office/officeart/2005/8/layout/hProcess11"/>
    <dgm:cxn modelId="{AA011419-7840-4742-BDE3-6105EE1207F5}" type="presParOf" srcId="{4205EEEA-CCF1-4528-B2A5-6B701899BB45}" destId="{FA29B61F-7FB6-49F1-8A86-3F40E24D297D}" srcOrd="0" destOrd="0" presId="urn:microsoft.com/office/officeart/2005/8/layout/hProcess11"/>
    <dgm:cxn modelId="{7569A3B8-F0D5-4E4A-B8D9-B12037DFFB4C}" type="presParOf" srcId="{4205EEEA-CCF1-4528-B2A5-6B701899BB45}" destId="{F7B03060-732A-4A49-A2BF-EA25BD23E27E}" srcOrd="1" destOrd="0" presId="urn:microsoft.com/office/officeart/2005/8/layout/hProcess11"/>
    <dgm:cxn modelId="{5B7908E1-2FB9-4D43-99E3-013B710F554E}" type="presParOf" srcId="{F7B03060-732A-4A49-A2BF-EA25BD23E27E}" destId="{C250E611-B02C-4D1F-A9D7-6232FC683516}" srcOrd="0" destOrd="0" presId="urn:microsoft.com/office/officeart/2005/8/layout/hProcess11"/>
    <dgm:cxn modelId="{7E075169-555E-4FCC-AFE3-22C7C2833217}" type="presParOf" srcId="{C250E611-B02C-4D1F-A9D7-6232FC683516}" destId="{C9E12653-F0E1-44C3-8D24-EC34D8030773}" srcOrd="0" destOrd="0" presId="urn:microsoft.com/office/officeart/2005/8/layout/hProcess11"/>
    <dgm:cxn modelId="{87FD7CEC-5112-4125-8885-48A94C5A4301}" type="presParOf" srcId="{C250E611-B02C-4D1F-A9D7-6232FC683516}" destId="{F314AB53-94C3-4346-A9AE-5AF291D1309C}" srcOrd="1" destOrd="0" presId="urn:microsoft.com/office/officeart/2005/8/layout/hProcess11"/>
    <dgm:cxn modelId="{DFFC96AB-FE49-4A29-B05E-B5E46AC6FC4E}" type="presParOf" srcId="{C250E611-B02C-4D1F-A9D7-6232FC683516}" destId="{C5A8BB1D-A905-4F01-A021-FB05B04B99F4}" srcOrd="2" destOrd="0" presId="urn:microsoft.com/office/officeart/2005/8/layout/hProcess11"/>
    <dgm:cxn modelId="{6A61DCCE-87C2-406E-8D66-ADE7919E8DC5}" type="presParOf" srcId="{F7B03060-732A-4A49-A2BF-EA25BD23E27E}" destId="{643AD26D-C22E-4BE6-AA64-619B46065D2D}" srcOrd="1" destOrd="0" presId="urn:microsoft.com/office/officeart/2005/8/layout/hProcess11"/>
    <dgm:cxn modelId="{AC41AFB5-6221-4530-8F87-A919D5DF8B1B}" type="presParOf" srcId="{F7B03060-732A-4A49-A2BF-EA25BD23E27E}" destId="{8CFB6A73-953A-4BA9-8BFD-09EBBAA9DE7B}" srcOrd="2" destOrd="0" presId="urn:microsoft.com/office/officeart/2005/8/layout/hProcess11"/>
    <dgm:cxn modelId="{BC4C47D9-2C9E-4998-BE84-A579231D1192}" type="presParOf" srcId="{8CFB6A73-953A-4BA9-8BFD-09EBBAA9DE7B}" destId="{504CF3E2-71EF-4106-9199-6E4613C73280}" srcOrd="0" destOrd="0" presId="urn:microsoft.com/office/officeart/2005/8/layout/hProcess11"/>
    <dgm:cxn modelId="{CF90698D-C70C-4A82-87A9-72F67723E331}" type="presParOf" srcId="{8CFB6A73-953A-4BA9-8BFD-09EBBAA9DE7B}" destId="{C9209021-16B6-4D07-AD15-C5ADAB438729}" srcOrd="1" destOrd="0" presId="urn:microsoft.com/office/officeart/2005/8/layout/hProcess11"/>
    <dgm:cxn modelId="{9EC0FC93-7249-4664-8B48-A396D39D06CE}" type="presParOf" srcId="{8CFB6A73-953A-4BA9-8BFD-09EBBAA9DE7B}" destId="{602CE51B-B8EC-45D6-ACFB-AD0B57AA289B}" srcOrd="2" destOrd="0" presId="urn:microsoft.com/office/officeart/2005/8/layout/hProcess11"/>
    <dgm:cxn modelId="{35D6BB3A-AFF0-48A9-8786-F26A167A5715}" type="presParOf" srcId="{F7B03060-732A-4A49-A2BF-EA25BD23E27E}" destId="{0380B575-B35B-4D90-850A-ACB7DA1A558E}" srcOrd="3" destOrd="0" presId="urn:microsoft.com/office/officeart/2005/8/layout/hProcess11"/>
    <dgm:cxn modelId="{C49822DC-3927-4D62-B5A7-32FA2C28CACC}" type="presParOf" srcId="{F7B03060-732A-4A49-A2BF-EA25BD23E27E}" destId="{97B2A6E9-B618-412F-BD45-6B73DCFCE7A6}" srcOrd="4" destOrd="0" presId="urn:microsoft.com/office/officeart/2005/8/layout/hProcess11"/>
    <dgm:cxn modelId="{7045E693-BE64-4793-9084-040C9C61D0C0}" type="presParOf" srcId="{97B2A6E9-B618-412F-BD45-6B73DCFCE7A6}" destId="{988BED40-05A0-4481-A1E9-7D6F561E9297}" srcOrd="0" destOrd="0" presId="urn:microsoft.com/office/officeart/2005/8/layout/hProcess11"/>
    <dgm:cxn modelId="{E85F169D-AC72-4C2A-B7F0-4C0C94503E3B}" type="presParOf" srcId="{97B2A6E9-B618-412F-BD45-6B73DCFCE7A6}" destId="{519C734E-148B-4DD8-830E-9E5D98247E3C}" srcOrd="1" destOrd="0" presId="urn:microsoft.com/office/officeart/2005/8/layout/hProcess11"/>
    <dgm:cxn modelId="{F0940207-0B27-4AB3-AC6B-5B57F13631F2}" type="presParOf" srcId="{97B2A6E9-B618-412F-BD45-6B73DCFCE7A6}" destId="{19719C64-CA85-4EF7-BE41-98608DE27B8E}" srcOrd="2" destOrd="0" presId="urn:microsoft.com/office/officeart/2005/8/layout/hProcess11"/>
    <dgm:cxn modelId="{D741F88B-700A-40B8-982D-B3D83CE474CB}" type="presParOf" srcId="{F7B03060-732A-4A49-A2BF-EA25BD23E27E}" destId="{5489D4EF-22AD-4B0F-9231-22E0E1C1B668}" srcOrd="5" destOrd="0" presId="urn:microsoft.com/office/officeart/2005/8/layout/hProcess11"/>
    <dgm:cxn modelId="{04E4D2A0-1BA4-4C01-BE1F-E0F9C1A3D1C1}" type="presParOf" srcId="{F7B03060-732A-4A49-A2BF-EA25BD23E27E}" destId="{FB429C8B-8339-4BE3-875F-F9E4092C6BB3}" srcOrd="6" destOrd="0" presId="urn:microsoft.com/office/officeart/2005/8/layout/hProcess11"/>
    <dgm:cxn modelId="{A883F25F-FA12-4F9B-9E01-A05509D74857}" type="presParOf" srcId="{FB429C8B-8339-4BE3-875F-F9E4092C6BB3}" destId="{8D65681C-72D2-470B-9BD8-861C304E8A3E}" srcOrd="0" destOrd="0" presId="urn:microsoft.com/office/officeart/2005/8/layout/hProcess11"/>
    <dgm:cxn modelId="{93F97122-B502-41AF-A71B-39D73888F8E0}" type="presParOf" srcId="{FB429C8B-8339-4BE3-875F-F9E4092C6BB3}" destId="{76B13703-C3CC-4109-8B9F-9A80452477EA}" srcOrd="1" destOrd="0" presId="urn:microsoft.com/office/officeart/2005/8/layout/hProcess11"/>
    <dgm:cxn modelId="{084EB98E-F6FD-483B-A043-AD73B62139F8}" type="presParOf" srcId="{FB429C8B-8339-4BE3-875F-F9E4092C6BB3}" destId="{B2A4B29F-81D6-4BD7-BD56-30B69833AEA4}" srcOrd="2" destOrd="0" presId="urn:microsoft.com/office/officeart/2005/8/layout/hProcess11"/>
    <dgm:cxn modelId="{CC20C55C-8F86-4664-ABAE-260C583E98AA}" type="presParOf" srcId="{F7B03060-732A-4A49-A2BF-EA25BD23E27E}" destId="{843AFB7B-0795-4089-9BBA-1735215DC010}" srcOrd="7" destOrd="0" presId="urn:microsoft.com/office/officeart/2005/8/layout/hProcess11"/>
    <dgm:cxn modelId="{E0659014-4568-430F-BDC3-5F7715858C88}" type="presParOf" srcId="{F7B03060-732A-4A49-A2BF-EA25BD23E27E}" destId="{6BD14D62-CCE3-4BF7-A881-991564CA8802}" srcOrd="8" destOrd="0" presId="urn:microsoft.com/office/officeart/2005/8/layout/hProcess11"/>
    <dgm:cxn modelId="{11AAB09D-7F27-4934-8409-FAF27F0364EF}" type="presParOf" srcId="{6BD14D62-CCE3-4BF7-A881-991564CA8802}" destId="{2F88A043-5436-4B79-9108-A3ED954C375F}" srcOrd="0" destOrd="0" presId="urn:microsoft.com/office/officeart/2005/8/layout/hProcess11"/>
    <dgm:cxn modelId="{6943528B-C274-4586-96CF-41E97BA6ED34}" type="presParOf" srcId="{6BD14D62-CCE3-4BF7-A881-991564CA8802}" destId="{F1ABAFE0-F5C8-45FB-AE66-7F8FEA465349}" srcOrd="1" destOrd="0" presId="urn:microsoft.com/office/officeart/2005/8/layout/hProcess11"/>
    <dgm:cxn modelId="{AD775C34-3E7B-4C7A-ACAA-AEBD00CB37F2}" type="presParOf" srcId="{6BD14D62-CCE3-4BF7-A881-991564CA8802}" destId="{61238613-FA2E-4DD2-A836-5EF83C68978A}" srcOrd="2" destOrd="0" presId="urn:microsoft.com/office/officeart/2005/8/layout/hProcess11"/>
    <dgm:cxn modelId="{53D13330-2617-4487-977B-D5CC71828E72}" type="presParOf" srcId="{F7B03060-732A-4A49-A2BF-EA25BD23E27E}" destId="{7C857D3B-E7F9-46D3-ACE8-18C2F61CF3CD}" srcOrd="9" destOrd="0" presId="urn:microsoft.com/office/officeart/2005/8/layout/hProcess11"/>
    <dgm:cxn modelId="{87B6E9AC-6930-4570-BA71-0465796DCEBF}" type="presParOf" srcId="{F7B03060-732A-4A49-A2BF-EA25BD23E27E}" destId="{8C271A9D-8DB8-413B-A13D-DCD997311FB5}" srcOrd="10" destOrd="0" presId="urn:microsoft.com/office/officeart/2005/8/layout/hProcess11"/>
    <dgm:cxn modelId="{F7DD67CF-CFE1-4F46-920A-87C0E2F74E62}" type="presParOf" srcId="{8C271A9D-8DB8-413B-A13D-DCD997311FB5}" destId="{F0751907-2B19-4D61-9959-3D3F4388C2F9}" srcOrd="0" destOrd="0" presId="urn:microsoft.com/office/officeart/2005/8/layout/hProcess11"/>
    <dgm:cxn modelId="{7EAF7CA0-6A9A-4D26-94F8-DDD43473BE73}" type="presParOf" srcId="{8C271A9D-8DB8-413B-A13D-DCD997311FB5}" destId="{EA08664C-AFC6-4AE9-989B-40DBA92827C8}" srcOrd="1" destOrd="0" presId="urn:microsoft.com/office/officeart/2005/8/layout/hProcess11"/>
    <dgm:cxn modelId="{943E42B1-6AE8-43D3-96E9-F9186151C444}" type="presParOf" srcId="{8C271A9D-8DB8-413B-A13D-DCD997311FB5}" destId="{5FF2479F-6EEF-488F-8B6F-0C1570D17F17}"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29B61F-7FB6-49F1-8A86-3F40E24D297D}">
      <dsp:nvSpPr>
        <dsp:cNvPr id="0" name=""/>
        <dsp:cNvSpPr/>
      </dsp:nvSpPr>
      <dsp:spPr>
        <a:xfrm>
          <a:off x="0" y="479629"/>
          <a:ext cx="7098890" cy="639506"/>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E12653-F0E1-44C3-8D24-EC34D8030773}">
      <dsp:nvSpPr>
        <dsp:cNvPr id="0" name=""/>
        <dsp:cNvSpPr/>
      </dsp:nvSpPr>
      <dsp:spPr>
        <a:xfrm>
          <a:off x="1754" y="0"/>
          <a:ext cx="1021678" cy="639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US" sz="1100" kern="1200" dirty="0"/>
            <a:t>1993 </a:t>
          </a:r>
          <a:br>
            <a:rPr lang="en-US" sz="1100" kern="1200" dirty="0"/>
          </a:br>
          <a:r>
            <a:rPr lang="en-US" sz="1100" kern="1200" dirty="0"/>
            <a:t>WWW</a:t>
          </a:r>
        </a:p>
      </dsp:txBody>
      <dsp:txXfrm>
        <a:off x="1754" y="0"/>
        <a:ext cx="1021678" cy="639506"/>
      </dsp:txXfrm>
    </dsp:sp>
    <dsp:sp modelId="{F314AB53-94C3-4346-A9AE-5AF291D1309C}">
      <dsp:nvSpPr>
        <dsp:cNvPr id="0" name=""/>
        <dsp:cNvSpPr/>
      </dsp:nvSpPr>
      <dsp:spPr>
        <a:xfrm>
          <a:off x="432655" y="719444"/>
          <a:ext cx="159876" cy="15987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4CF3E2-71EF-4106-9199-6E4613C73280}">
      <dsp:nvSpPr>
        <dsp:cNvPr id="0" name=""/>
        <dsp:cNvSpPr/>
      </dsp:nvSpPr>
      <dsp:spPr>
        <a:xfrm>
          <a:off x="1074517" y="959259"/>
          <a:ext cx="1021678" cy="639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88950">
            <a:lnSpc>
              <a:spcPct val="90000"/>
            </a:lnSpc>
            <a:spcBef>
              <a:spcPct val="0"/>
            </a:spcBef>
            <a:spcAft>
              <a:spcPct val="35000"/>
            </a:spcAft>
            <a:buNone/>
          </a:pPr>
          <a:r>
            <a:rPr lang="en-US" sz="1100" kern="1200" dirty="0"/>
            <a:t>1995 </a:t>
          </a:r>
          <a:br>
            <a:rPr lang="en-US" sz="1100" kern="1200" dirty="0"/>
          </a:br>
          <a:r>
            <a:rPr lang="en-US" sz="1100" kern="1200" dirty="0"/>
            <a:t>HTML 2</a:t>
          </a:r>
        </a:p>
      </dsp:txBody>
      <dsp:txXfrm>
        <a:off x="1074517" y="959259"/>
        <a:ext cx="1021678" cy="639506"/>
      </dsp:txXfrm>
    </dsp:sp>
    <dsp:sp modelId="{C9209021-16B6-4D07-AD15-C5ADAB438729}">
      <dsp:nvSpPr>
        <dsp:cNvPr id="0" name=""/>
        <dsp:cNvSpPr/>
      </dsp:nvSpPr>
      <dsp:spPr>
        <a:xfrm>
          <a:off x="1505418" y="719444"/>
          <a:ext cx="159876" cy="15987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8BED40-05A0-4481-A1E9-7D6F561E9297}">
      <dsp:nvSpPr>
        <dsp:cNvPr id="0" name=""/>
        <dsp:cNvSpPr/>
      </dsp:nvSpPr>
      <dsp:spPr>
        <a:xfrm>
          <a:off x="2147279" y="0"/>
          <a:ext cx="1021678" cy="639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US" sz="1100" kern="1200" dirty="0"/>
            <a:t>1997 </a:t>
          </a:r>
          <a:br>
            <a:rPr lang="en-US" sz="1100" kern="1200" dirty="0"/>
          </a:br>
          <a:r>
            <a:rPr lang="en-US" sz="1100" kern="1200" dirty="0"/>
            <a:t>HTML 3.2 and 4.0</a:t>
          </a:r>
        </a:p>
      </dsp:txBody>
      <dsp:txXfrm>
        <a:off x="2147279" y="0"/>
        <a:ext cx="1021678" cy="639506"/>
      </dsp:txXfrm>
    </dsp:sp>
    <dsp:sp modelId="{519C734E-148B-4DD8-830E-9E5D98247E3C}">
      <dsp:nvSpPr>
        <dsp:cNvPr id="0" name=""/>
        <dsp:cNvSpPr/>
      </dsp:nvSpPr>
      <dsp:spPr>
        <a:xfrm>
          <a:off x="2578180" y="719444"/>
          <a:ext cx="159876" cy="15987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65681C-72D2-470B-9BD8-861C304E8A3E}">
      <dsp:nvSpPr>
        <dsp:cNvPr id="0" name=""/>
        <dsp:cNvSpPr/>
      </dsp:nvSpPr>
      <dsp:spPr>
        <a:xfrm>
          <a:off x="3220042" y="959259"/>
          <a:ext cx="1021678" cy="639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88950">
            <a:lnSpc>
              <a:spcPct val="90000"/>
            </a:lnSpc>
            <a:spcBef>
              <a:spcPct val="0"/>
            </a:spcBef>
            <a:spcAft>
              <a:spcPct val="35000"/>
            </a:spcAft>
            <a:buNone/>
          </a:pPr>
          <a:r>
            <a:rPr lang="en-US" sz="1100" kern="1200" dirty="0"/>
            <a:t>2000</a:t>
          </a:r>
          <a:br>
            <a:rPr lang="en-US" sz="1100" kern="1200" dirty="0"/>
          </a:br>
          <a:r>
            <a:rPr lang="en-US" sz="1100" kern="1200" dirty="0"/>
            <a:t>ASP</a:t>
          </a:r>
        </a:p>
      </dsp:txBody>
      <dsp:txXfrm>
        <a:off x="3220042" y="959259"/>
        <a:ext cx="1021678" cy="639506"/>
      </dsp:txXfrm>
    </dsp:sp>
    <dsp:sp modelId="{76B13703-C3CC-4109-8B9F-9A80452477EA}">
      <dsp:nvSpPr>
        <dsp:cNvPr id="0" name=""/>
        <dsp:cNvSpPr/>
      </dsp:nvSpPr>
      <dsp:spPr>
        <a:xfrm>
          <a:off x="3650943" y="719444"/>
          <a:ext cx="159876" cy="15987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88A043-5436-4B79-9108-A3ED954C375F}">
      <dsp:nvSpPr>
        <dsp:cNvPr id="0" name=""/>
        <dsp:cNvSpPr/>
      </dsp:nvSpPr>
      <dsp:spPr>
        <a:xfrm>
          <a:off x="3884767" y="4917"/>
          <a:ext cx="1021678" cy="639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US" sz="1100" kern="1200" dirty="0"/>
            <a:t>2002</a:t>
          </a:r>
          <a:br>
            <a:rPr lang="en-US" sz="1100" kern="1200" dirty="0"/>
          </a:br>
          <a:r>
            <a:rPr lang="en-US" sz="1100" kern="1200" dirty="0"/>
            <a:t>ASP.NET </a:t>
          </a:r>
        </a:p>
      </dsp:txBody>
      <dsp:txXfrm>
        <a:off x="3884767" y="4917"/>
        <a:ext cx="1021678" cy="639506"/>
      </dsp:txXfrm>
    </dsp:sp>
    <dsp:sp modelId="{F1ABAFE0-F5C8-45FB-AE66-7F8FEA465349}">
      <dsp:nvSpPr>
        <dsp:cNvPr id="0" name=""/>
        <dsp:cNvSpPr/>
      </dsp:nvSpPr>
      <dsp:spPr>
        <a:xfrm>
          <a:off x="4315667" y="724360"/>
          <a:ext cx="159876" cy="15987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751907-2B19-4D61-9959-3D3F4388C2F9}">
      <dsp:nvSpPr>
        <dsp:cNvPr id="0" name=""/>
        <dsp:cNvSpPr/>
      </dsp:nvSpPr>
      <dsp:spPr>
        <a:xfrm>
          <a:off x="4795583" y="959259"/>
          <a:ext cx="1021678" cy="639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88950">
            <a:lnSpc>
              <a:spcPct val="90000"/>
            </a:lnSpc>
            <a:spcBef>
              <a:spcPct val="0"/>
            </a:spcBef>
            <a:spcAft>
              <a:spcPct val="35000"/>
            </a:spcAft>
            <a:buNone/>
          </a:pPr>
          <a:r>
            <a:rPr lang="en-US" sz="1100" kern="1200" dirty="0"/>
            <a:t>2009</a:t>
          </a:r>
          <a:br>
            <a:rPr lang="en-US" sz="1100" kern="1200" dirty="0"/>
          </a:br>
          <a:r>
            <a:rPr lang="en-US" sz="1100" kern="1200" dirty="0"/>
            <a:t>ASP.NET MVC 1.0</a:t>
          </a:r>
        </a:p>
      </dsp:txBody>
      <dsp:txXfrm>
        <a:off x="4795583" y="959259"/>
        <a:ext cx="1021678" cy="639506"/>
      </dsp:txXfrm>
    </dsp:sp>
    <dsp:sp modelId="{EA08664C-AFC6-4AE9-989B-40DBA92827C8}">
      <dsp:nvSpPr>
        <dsp:cNvPr id="0" name=""/>
        <dsp:cNvSpPr/>
      </dsp:nvSpPr>
      <dsp:spPr>
        <a:xfrm>
          <a:off x="5226481" y="724360"/>
          <a:ext cx="159876" cy="15987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29B61F-7FB6-49F1-8A86-3F40E24D297D}">
      <dsp:nvSpPr>
        <dsp:cNvPr id="0" name=""/>
        <dsp:cNvSpPr/>
      </dsp:nvSpPr>
      <dsp:spPr>
        <a:xfrm>
          <a:off x="0" y="479629"/>
          <a:ext cx="7098890" cy="639506"/>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E12653-F0E1-44C3-8D24-EC34D8030773}">
      <dsp:nvSpPr>
        <dsp:cNvPr id="0" name=""/>
        <dsp:cNvSpPr/>
      </dsp:nvSpPr>
      <dsp:spPr>
        <a:xfrm>
          <a:off x="1754" y="0"/>
          <a:ext cx="1021678" cy="639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US" sz="1100" kern="1200" dirty="0"/>
            <a:t>1993 </a:t>
          </a:r>
          <a:br>
            <a:rPr lang="en-US" sz="1100" kern="1200" dirty="0"/>
          </a:br>
          <a:r>
            <a:rPr lang="en-US" sz="1100" kern="1200" dirty="0"/>
            <a:t>WWW</a:t>
          </a:r>
        </a:p>
      </dsp:txBody>
      <dsp:txXfrm>
        <a:off x="1754" y="0"/>
        <a:ext cx="1021678" cy="639506"/>
      </dsp:txXfrm>
    </dsp:sp>
    <dsp:sp modelId="{F314AB53-94C3-4346-A9AE-5AF291D1309C}">
      <dsp:nvSpPr>
        <dsp:cNvPr id="0" name=""/>
        <dsp:cNvSpPr/>
      </dsp:nvSpPr>
      <dsp:spPr>
        <a:xfrm>
          <a:off x="432655" y="719444"/>
          <a:ext cx="159876" cy="15987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4CF3E2-71EF-4106-9199-6E4613C73280}">
      <dsp:nvSpPr>
        <dsp:cNvPr id="0" name=""/>
        <dsp:cNvSpPr/>
      </dsp:nvSpPr>
      <dsp:spPr>
        <a:xfrm>
          <a:off x="1074517" y="959259"/>
          <a:ext cx="1021678" cy="639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88950">
            <a:lnSpc>
              <a:spcPct val="90000"/>
            </a:lnSpc>
            <a:spcBef>
              <a:spcPct val="0"/>
            </a:spcBef>
            <a:spcAft>
              <a:spcPct val="35000"/>
            </a:spcAft>
            <a:buNone/>
          </a:pPr>
          <a:r>
            <a:rPr lang="en-US" sz="1100" kern="1200" dirty="0"/>
            <a:t>1995 </a:t>
          </a:r>
          <a:br>
            <a:rPr lang="en-US" sz="1100" kern="1200" dirty="0"/>
          </a:br>
          <a:r>
            <a:rPr lang="en-US" sz="1100" kern="1200" dirty="0"/>
            <a:t>HTML 2</a:t>
          </a:r>
        </a:p>
      </dsp:txBody>
      <dsp:txXfrm>
        <a:off x="1074517" y="959259"/>
        <a:ext cx="1021678" cy="639506"/>
      </dsp:txXfrm>
    </dsp:sp>
    <dsp:sp modelId="{C9209021-16B6-4D07-AD15-C5ADAB438729}">
      <dsp:nvSpPr>
        <dsp:cNvPr id="0" name=""/>
        <dsp:cNvSpPr/>
      </dsp:nvSpPr>
      <dsp:spPr>
        <a:xfrm>
          <a:off x="1505418" y="719444"/>
          <a:ext cx="159876" cy="15987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8BED40-05A0-4481-A1E9-7D6F561E9297}">
      <dsp:nvSpPr>
        <dsp:cNvPr id="0" name=""/>
        <dsp:cNvSpPr/>
      </dsp:nvSpPr>
      <dsp:spPr>
        <a:xfrm>
          <a:off x="2147279" y="0"/>
          <a:ext cx="1021678" cy="639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US" sz="1100" kern="1200" dirty="0"/>
            <a:t>1997 </a:t>
          </a:r>
          <a:br>
            <a:rPr lang="en-US" sz="1100" kern="1200" dirty="0"/>
          </a:br>
          <a:r>
            <a:rPr lang="en-US" sz="1100" kern="1200" dirty="0"/>
            <a:t>HTML 3.2 and 4.0</a:t>
          </a:r>
        </a:p>
      </dsp:txBody>
      <dsp:txXfrm>
        <a:off x="2147279" y="0"/>
        <a:ext cx="1021678" cy="639506"/>
      </dsp:txXfrm>
    </dsp:sp>
    <dsp:sp modelId="{519C734E-148B-4DD8-830E-9E5D98247E3C}">
      <dsp:nvSpPr>
        <dsp:cNvPr id="0" name=""/>
        <dsp:cNvSpPr/>
      </dsp:nvSpPr>
      <dsp:spPr>
        <a:xfrm>
          <a:off x="2578180" y="719444"/>
          <a:ext cx="159876" cy="15987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65681C-72D2-470B-9BD8-861C304E8A3E}">
      <dsp:nvSpPr>
        <dsp:cNvPr id="0" name=""/>
        <dsp:cNvSpPr/>
      </dsp:nvSpPr>
      <dsp:spPr>
        <a:xfrm>
          <a:off x="3220042" y="959259"/>
          <a:ext cx="1021678" cy="639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88950">
            <a:lnSpc>
              <a:spcPct val="90000"/>
            </a:lnSpc>
            <a:spcBef>
              <a:spcPct val="0"/>
            </a:spcBef>
            <a:spcAft>
              <a:spcPct val="35000"/>
            </a:spcAft>
            <a:buNone/>
          </a:pPr>
          <a:r>
            <a:rPr lang="en-US" sz="1100" kern="1200" dirty="0"/>
            <a:t>2000</a:t>
          </a:r>
          <a:br>
            <a:rPr lang="en-US" sz="1100" kern="1200" dirty="0"/>
          </a:br>
          <a:r>
            <a:rPr lang="en-US" sz="1100" kern="1200" dirty="0"/>
            <a:t>ASP</a:t>
          </a:r>
        </a:p>
      </dsp:txBody>
      <dsp:txXfrm>
        <a:off x="3220042" y="959259"/>
        <a:ext cx="1021678" cy="639506"/>
      </dsp:txXfrm>
    </dsp:sp>
    <dsp:sp modelId="{76B13703-C3CC-4109-8B9F-9A80452477EA}">
      <dsp:nvSpPr>
        <dsp:cNvPr id="0" name=""/>
        <dsp:cNvSpPr/>
      </dsp:nvSpPr>
      <dsp:spPr>
        <a:xfrm>
          <a:off x="3650943" y="719444"/>
          <a:ext cx="159876" cy="15987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88A043-5436-4B79-9108-A3ED954C375F}">
      <dsp:nvSpPr>
        <dsp:cNvPr id="0" name=""/>
        <dsp:cNvSpPr/>
      </dsp:nvSpPr>
      <dsp:spPr>
        <a:xfrm>
          <a:off x="3884767" y="4917"/>
          <a:ext cx="1021678" cy="639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US" sz="1100" kern="1200" dirty="0"/>
            <a:t>2002</a:t>
          </a:r>
          <a:br>
            <a:rPr lang="en-US" sz="1100" kern="1200" dirty="0"/>
          </a:br>
          <a:r>
            <a:rPr lang="en-US" sz="1100" kern="1200" dirty="0"/>
            <a:t>ASP.NET </a:t>
          </a:r>
        </a:p>
      </dsp:txBody>
      <dsp:txXfrm>
        <a:off x="3884767" y="4917"/>
        <a:ext cx="1021678" cy="639506"/>
      </dsp:txXfrm>
    </dsp:sp>
    <dsp:sp modelId="{F1ABAFE0-F5C8-45FB-AE66-7F8FEA465349}">
      <dsp:nvSpPr>
        <dsp:cNvPr id="0" name=""/>
        <dsp:cNvSpPr/>
      </dsp:nvSpPr>
      <dsp:spPr>
        <a:xfrm>
          <a:off x="4315667" y="724360"/>
          <a:ext cx="159876" cy="15987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751907-2B19-4D61-9959-3D3F4388C2F9}">
      <dsp:nvSpPr>
        <dsp:cNvPr id="0" name=""/>
        <dsp:cNvSpPr/>
      </dsp:nvSpPr>
      <dsp:spPr>
        <a:xfrm>
          <a:off x="4795583" y="959259"/>
          <a:ext cx="1021678" cy="639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78232" numCol="1" spcCol="1270" anchor="t" anchorCtr="0">
          <a:noAutofit/>
        </a:bodyPr>
        <a:lstStyle/>
        <a:p>
          <a:pPr marL="0" lvl="0" indent="0" algn="ctr" defTabSz="488950">
            <a:lnSpc>
              <a:spcPct val="90000"/>
            </a:lnSpc>
            <a:spcBef>
              <a:spcPct val="0"/>
            </a:spcBef>
            <a:spcAft>
              <a:spcPct val="35000"/>
            </a:spcAft>
            <a:buNone/>
          </a:pPr>
          <a:r>
            <a:rPr lang="en-US" sz="1100" kern="1200" dirty="0"/>
            <a:t>2009</a:t>
          </a:r>
          <a:br>
            <a:rPr lang="en-US" sz="1100" kern="1200" dirty="0"/>
          </a:br>
          <a:r>
            <a:rPr lang="en-US" sz="1100" kern="1200" dirty="0"/>
            <a:t>ASP.NET MVC 1.0</a:t>
          </a:r>
        </a:p>
      </dsp:txBody>
      <dsp:txXfrm>
        <a:off x="4795583" y="959259"/>
        <a:ext cx="1021678" cy="639506"/>
      </dsp:txXfrm>
    </dsp:sp>
    <dsp:sp modelId="{EA08664C-AFC6-4AE9-989B-40DBA92827C8}">
      <dsp:nvSpPr>
        <dsp:cNvPr id="0" name=""/>
        <dsp:cNvSpPr/>
      </dsp:nvSpPr>
      <dsp:spPr>
        <a:xfrm>
          <a:off x="5226481" y="724360"/>
          <a:ext cx="159876" cy="15987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https://en.wikipedia.org/wiki/Observer_pattern</a:t>
            </a:r>
          </a:p>
        </p:txBody>
      </p:sp>
      <p:sp>
        <p:nvSpPr>
          <p:cNvPr id="4" name="Slide Number Placeholder 3"/>
          <p:cNvSpPr>
            <a:spLocks noGrp="1"/>
          </p:cNvSpPr>
          <p:nvPr>
            <p:ph type="sldNum" sz="quarter" idx="10"/>
          </p:nvPr>
        </p:nvSpPr>
        <p:spPr/>
        <p:txBody>
          <a:bodyPr/>
          <a:lstStyle/>
          <a:p>
            <a:fld id="{C1D3441A-ECBA-48E0-9E96-E5A0DD837F9E}" type="slidenum">
              <a:rPr lang="en-US" smtClean="0"/>
              <a:t>64</a:t>
            </a:fld>
            <a:endParaRPr lang="en-US"/>
          </a:p>
        </p:txBody>
      </p:sp>
    </p:spTree>
    <p:extLst>
      <p:ext uri="{BB962C8B-B14F-4D97-AF65-F5344CB8AC3E}">
        <p14:creationId xmlns:p14="http://schemas.microsoft.com/office/powerpoint/2010/main" val="1283320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5f391192_02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78510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35694cd56_0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35694cd56_0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I’ll give them to you at the end of class</a:t>
            </a:r>
          </a:p>
        </p:txBody>
      </p:sp>
    </p:spTree>
    <p:extLst>
      <p:ext uri="{BB962C8B-B14F-4D97-AF65-F5344CB8AC3E}">
        <p14:creationId xmlns:p14="http://schemas.microsoft.com/office/powerpoint/2010/main" val="1291389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Task 01</a:t>
            </a:r>
          </a:p>
          <a:p>
            <a:r>
              <a:rPr lang="en-US"/>
              <a:t>Events list: https://developer.mozilla.org/en-US/docs/Web/Events</a:t>
            </a:r>
            <a:endParaRPr lang="en-US" dirty="0"/>
          </a:p>
        </p:txBody>
      </p:sp>
    </p:spTree>
    <p:extLst>
      <p:ext uri="{BB962C8B-B14F-4D97-AF65-F5344CB8AC3E}">
        <p14:creationId xmlns:p14="http://schemas.microsoft.com/office/powerpoint/2010/main" val="2317660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39874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Note: using “let” instead of </a:t>
            </a:r>
            <a:r>
              <a:rPr lang="en-US" dirty="0" err="1"/>
              <a:t>var</a:t>
            </a:r>
            <a:r>
              <a:rPr lang="en-US" dirty="0"/>
              <a:t> will provide the “expected” results. Why do you think that is? (hint: lexical scoping)</a:t>
            </a:r>
          </a:p>
          <a:p>
            <a:endParaRPr lang="en-US" dirty="0"/>
          </a:p>
          <a:p>
            <a:r>
              <a:rPr lang="en-US" dirty="0"/>
              <a:t>https://developer.mozilla.org/en-US/docs/Web/JavaScript/EventLoop</a:t>
            </a:r>
          </a:p>
        </p:txBody>
      </p:sp>
      <p:sp>
        <p:nvSpPr>
          <p:cNvPr id="4" name="Slide Number Placeholder 3"/>
          <p:cNvSpPr>
            <a:spLocks noGrp="1"/>
          </p:cNvSpPr>
          <p:nvPr>
            <p:ph type="sldNum" sz="quarter" idx="10"/>
          </p:nvPr>
        </p:nvSpPr>
        <p:spPr/>
        <p:txBody>
          <a:bodyPr/>
          <a:lstStyle/>
          <a:p>
            <a:fld id="{C1D3441A-ECBA-48E0-9E96-E5A0DD837F9E}" type="slidenum">
              <a:rPr lang="en-US" smtClean="0"/>
              <a:t>49</a:t>
            </a:fld>
            <a:endParaRPr lang="en-US"/>
          </a:p>
        </p:txBody>
      </p:sp>
    </p:spTree>
    <p:extLst>
      <p:ext uri="{BB962C8B-B14F-4D97-AF65-F5344CB8AC3E}">
        <p14:creationId xmlns:p14="http://schemas.microsoft.com/office/powerpoint/2010/main" val="2109183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 JavaScript Events: https://www.sitepoint.com/javascript-custom-events/</a:t>
            </a:r>
          </a:p>
        </p:txBody>
      </p:sp>
      <p:sp>
        <p:nvSpPr>
          <p:cNvPr id="4" name="Slide Number Placeholder 3"/>
          <p:cNvSpPr>
            <a:spLocks noGrp="1"/>
          </p:cNvSpPr>
          <p:nvPr>
            <p:ph type="sldNum" sz="quarter" idx="10"/>
          </p:nvPr>
        </p:nvSpPr>
        <p:spPr/>
        <p:txBody>
          <a:bodyPr/>
          <a:lstStyle/>
          <a:p>
            <a:fld id="{C1D3441A-ECBA-48E0-9E96-E5A0DD837F9E}" type="slidenum">
              <a:rPr lang="en-US" smtClean="0"/>
              <a:t>59</a:t>
            </a:fld>
            <a:endParaRPr lang="en-US"/>
          </a:p>
        </p:txBody>
      </p:sp>
    </p:spTree>
    <p:extLst>
      <p:ext uri="{BB962C8B-B14F-4D97-AF65-F5344CB8AC3E}">
        <p14:creationId xmlns:p14="http://schemas.microsoft.com/office/powerpoint/2010/main" val="3047607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https://developer.mozilla.org/en-US/docs/Web/JavaScript/Reference/Global_Objects/Promise</a:t>
            </a:r>
          </a:p>
        </p:txBody>
      </p:sp>
      <p:sp>
        <p:nvSpPr>
          <p:cNvPr id="4" name="Slide Number Placeholder 3"/>
          <p:cNvSpPr>
            <a:spLocks noGrp="1"/>
          </p:cNvSpPr>
          <p:nvPr>
            <p:ph type="sldNum" sz="quarter" idx="10"/>
          </p:nvPr>
        </p:nvSpPr>
        <p:spPr/>
        <p:txBody>
          <a:bodyPr/>
          <a:lstStyle/>
          <a:p>
            <a:fld id="{C1D3441A-ECBA-48E0-9E96-E5A0DD837F9E}" type="slidenum">
              <a:rPr lang="en-US" smtClean="0"/>
              <a:t>61</a:t>
            </a:fld>
            <a:endParaRPr lang="en-US"/>
          </a:p>
        </p:txBody>
      </p:sp>
    </p:spTree>
    <p:extLst>
      <p:ext uri="{BB962C8B-B14F-4D97-AF65-F5344CB8AC3E}">
        <p14:creationId xmlns:p14="http://schemas.microsoft.com/office/powerpoint/2010/main" val="42114083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1592400" y="-407850"/>
            <a:ext cx="5959200" cy="5959200"/>
          </a:xfrm>
          <a:prstGeom prst="ellipse">
            <a:avLst/>
          </a:prstGeom>
          <a:solidFill>
            <a:srgbClr val="000000">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501210" y="175873"/>
            <a:ext cx="2451351" cy="2451351"/>
            <a:chOff x="6680825" y="2549350"/>
            <a:chExt cx="1539600" cy="1539600"/>
          </a:xfrm>
        </p:grpSpPr>
        <p:sp>
          <p:nvSpPr>
            <p:cNvPr id="12" name="Google Shape;12;p2"/>
            <p:cNvSpPr/>
            <p:nvPr/>
          </p:nvSpPr>
          <p:spPr>
            <a:xfrm>
              <a:off x="6825669" y="2694194"/>
              <a:ext cx="1249800" cy="1249800"/>
            </a:xfrm>
            <a:prstGeom prst="ellipse">
              <a:avLst/>
            </a:prstGeom>
            <a:solidFill>
              <a:srgbClr val="000000">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894850" y="2763375"/>
              <a:ext cx="1111200" cy="11112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680825" y="2549350"/>
              <a:ext cx="1539600" cy="1539600"/>
            </a:xfrm>
            <a:prstGeom prst="donut">
              <a:avLst>
                <a:gd name="adj" fmla="val 495"/>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a:off x="6427669" y="2502633"/>
            <a:ext cx="2324700" cy="2324700"/>
            <a:chOff x="-474900" y="321200"/>
            <a:chExt cx="2324700" cy="2324700"/>
          </a:xfrm>
        </p:grpSpPr>
        <p:sp>
          <p:nvSpPr>
            <p:cNvPr id="16" name="Google Shape;16;p2"/>
            <p:cNvSpPr/>
            <p:nvPr/>
          </p:nvSpPr>
          <p:spPr>
            <a:xfrm>
              <a:off x="-474900" y="321200"/>
              <a:ext cx="2324700" cy="232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20725" y="916825"/>
              <a:ext cx="1133400" cy="11334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37125" y="658975"/>
              <a:ext cx="1649100" cy="16491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13650" y="1109750"/>
              <a:ext cx="747600" cy="7476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2"/>
          <p:cNvSpPr txBox="1">
            <a:spLocks noGrp="1"/>
          </p:cNvSpPr>
          <p:nvPr>
            <p:ph type="ctrTitle"/>
          </p:nvPr>
        </p:nvSpPr>
        <p:spPr>
          <a:xfrm>
            <a:off x="2211600" y="1991850"/>
            <a:ext cx="4720800" cy="1159800"/>
          </a:xfrm>
          <a:prstGeom prst="rect">
            <a:avLst/>
          </a:prstGeom>
          <a:effectLst>
            <a:outerShdw blurRad="85725" dist="19050" dir="5400000" algn="bl" rotWithShape="0">
              <a:srgbClr val="000000">
                <a:alpha val="10000"/>
              </a:srgbClr>
            </a:outerShdw>
          </a:effectLst>
        </p:spPr>
        <p:txBody>
          <a:bodyPr spcFirstLastPara="1" wrap="square" lIns="91425" tIns="91425" rIns="91425" bIns="91425" anchor="ctr" anchorCtr="0"/>
          <a:lstStyle>
            <a:lvl1pPr lvl="0" algn="ctr">
              <a:spcBef>
                <a:spcPts val="0"/>
              </a:spcBef>
              <a:spcAft>
                <a:spcPts val="0"/>
              </a:spcAft>
              <a:buClr>
                <a:srgbClr val="FFFFFF"/>
              </a:buClr>
              <a:buSzPts val="5200"/>
              <a:buNone/>
              <a:defRPr sz="5200">
                <a:solidFill>
                  <a:srgbClr val="FFFFFF"/>
                </a:solidFill>
              </a:defRPr>
            </a:lvl1pPr>
            <a:lvl2pPr lvl="1" algn="ctr">
              <a:spcBef>
                <a:spcPts val="0"/>
              </a:spcBef>
              <a:spcAft>
                <a:spcPts val="0"/>
              </a:spcAft>
              <a:buClr>
                <a:srgbClr val="FFFFFF"/>
              </a:buClr>
              <a:buSzPts val="5200"/>
              <a:buNone/>
              <a:defRPr sz="5200">
                <a:solidFill>
                  <a:srgbClr val="FFFFFF"/>
                </a:solidFill>
              </a:defRPr>
            </a:lvl2pPr>
            <a:lvl3pPr lvl="2" algn="ctr">
              <a:spcBef>
                <a:spcPts val="0"/>
              </a:spcBef>
              <a:spcAft>
                <a:spcPts val="0"/>
              </a:spcAft>
              <a:buClr>
                <a:srgbClr val="FFFFFF"/>
              </a:buClr>
              <a:buSzPts val="5200"/>
              <a:buNone/>
              <a:defRPr sz="5200">
                <a:solidFill>
                  <a:srgbClr val="FFFFFF"/>
                </a:solidFill>
              </a:defRPr>
            </a:lvl3pPr>
            <a:lvl4pPr lvl="3" algn="ctr">
              <a:spcBef>
                <a:spcPts val="0"/>
              </a:spcBef>
              <a:spcAft>
                <a:spcPts val="0"/>
              </a:spcAft>
              <a:buClr>
                <a:srgbClr val="FFFFFF"/>
              </a:buClr>
              <a:buSzPts val="5200"/>
              <a:buNone/>
              <a:defRPr sz="5200">
                <a:solidFill>
                  <a:srgbClr val="FFFFFF"/>
                </a:solidFill>
              </a:defRPr>
            </a:lvl4pPr>
            <a:lvl5pPr lvl="4" algn="ctr">
              <a:spcBef>
                <a:spcPts val="0"/>
              </a:spcBef>
              <a:spcAft>
                <a:spcPts val="0"/>
              </a:spcAft>
              <a:buClr>
                <a:srgbClr val="FFFFFF"/>
              </a:buClr>
              <a:buSzPts val="5200"/>
              <a:buNone/>
              <a:defRPr sz="5200">
                <a:solidFill>
                  <a:srgbClr val="FFFFFF"/>
                </a:solidFill>
              </a:defRPr>
            </a:lvl5pPr>
            <a:lvl6pPr lvl="5" algn="ctr">
              <a:spcBef>
                <a:spcPts val="0"/>
              </a:spcBef>
              <a:spcAft>
                <a:spcPts val="0"/>
              </a:spcAft>
              <a:buClr>
                <a:srgbClr val="FFFFFF"/>
              </a:buClr>
              <a:buSzPts val="5200"/>
              <a:buNone/>
              <a:defRPr sz="5200">
                <a:solidFill>
                  <a:srgbClr val="FFFFFF"/>
                </a:solidFill>
              </a:defRPr>
            </a:lvl6pPr>
            <a:lvl7pPr lvl="6" algn="ctr">
              <a:spcBef>
                <a:spcPts val="0"/>
              </a:spcBef>
              <a:spcAft>
                <a:spcPts val="0"/>
              </a:spcAft>
              <a:buClr>
                <a:srgbClr val="FFFFFF"/>
              </a:buClr>
              <a:buSzPts val="5200"/>
              <a:buNone/>
              <a:defRPr sz="5200">
                <a:solidFill>
                  <a:srgbClr val="FFFFFF"/>
                </a:solidFill>
              </a:defRPr>
            </a:lvl7pPr>
            <a:lvl8pPr lvl="7" algn="ctr">
              <a:spcBef>
                <a:spcPts val="0"/>
              </a:spcBef>
              <a:spcAft>
                <a:spcPts val="0"/>
              </a:spcAft>
              <a:buClr>
                <a:srgbClr val="FFFFFF"/>
              </a:buClr>
              <a:buSzPts val="5200"/>
              <a:buNone/>
              <a:defRPr sz="5200">
                <a:solidFill>
                  <a:srgbClr val="FFFFFF"/>
                </a:solidFill>
              </a:defRPr>
            </a:lvl8pPr>
            <a:lvl9pPr lvl="8" algn="ctr">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 A" type="blank">
  <p:cSld name="BLANK">
    <p:spTree>
      <p:nvGrpSpPr>
        <p:cNvPr id="1" name="Shape 114"/>
        <p:cNvGrpSpPr/>
        <p:nvPr/>
      </p:nvGrpSpPr>
      <p:grpSpPr>
        <a:xfrm>
          <a:off x="0" y="0"/>
          <a:ext cx="0" cy="0"/>
          <a:chOff x="0" y="0"/>
          <a:chExt cx="0" cy="0"/>
        </a:xfrm>
      </p:grpSpPr>
      <p:sp>
        <p:nvSpPr>
          <p:cNvPr id="115" name="Google Shape;115;p11"/>
          <p:cNvSpPr/>
          <p:nvPr/>
        </p:nvSpPr>
        <p:spPr>
          <a:xfrm>
            <a:off x="764000" y="-1236275"/>
            <a:ext cx="7616100" cy="7616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a:off x="1198300" y="-801975"/>
            <a:ext cx="6747000" cy="67470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2267900" y="267625"/>
            <a:ext cx="4608300" cy="46083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704850" y="-2705100"/>
            <a:ext cx="10553700" cy="10553700"/>
          </a:xfrm>
          <a:prstGeom prst="donut">
            <a:avLst>
              <a:gd name="adj" fmla="val 10467"/>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 B">
  <p:cSld name="BLANK_2">
    <p:spTree>
      <p:nvGrpSpPr>
        <p:cNvPr id="1" name="Shape 121"/>
        <p:cNvGrpSpPr/>
        <p:nvPr/>
      </p:nvGrpSpPr>
      <p:grpSpPr>
        <a:xfrm>
          <a:off x="0" y="0"/>
          <a:ext cx="0" cy="0"/>
          <a:chOff x="0" y="0"/>
          <a:chExt cx="0" cy="0"/>
        </a:xfrm>
      </p:grpSpPr>
      <p:sp>
        <p:nvSpPr>
          <p:cNvPr id="122" name="Google Shape;122;p12"/>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124" name="Google Shape;124;p12"/>
          <p:cNvGrpSpPr/>
          <p:nvPr/>
        </p:nvGrpSpPr>
        <p:grpSpPr>
          <a:xfrm>
            <a:off x="818844" y="502333"/>
            <a:ext cx="2324700" cy="2324700"/>
            <a:chOff x="-474900" y="321200"/>
            <a:chExt cx="2324700" cy="2324700"/>
          </a:xfrm>
        </p:grpSpPr>
        <p:sp>
          <p:nvSpPr>
            <p:cNvPr id="125" name="Google Shape;125;p12"/>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2"/>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2"/>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2"/>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12"/>
          <p:cNvSpPr/>
          <p:nvPr/>
        </p:nvSpPr>
        <p:spPr>
          <a:xfrm>
            <a:off x="1794525" y="-407900"/>
            <a:ext cx="5959200" cy="5959200"/>
          </a:xfrm>
          <a:prstGeom prst="ellipse">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age background">
  <p:cSld name="BLANK_1">
    <p:bg>
      <p:bgPr>
        <a:solidFill>
          <a:srgbClr val="000000"/>
        </a:solidFill>
        <a:effectLst/>
      </p:bgPr>
    </p:bg>
    <p:spTree>
      <p:nvGrpSpPr>
        <p:cNvPr id="1" name="Shape 130"/>
        <p:cNvGrpSpPr/>
        <p:nvPr/>
      </p:nvGrpSpPr>
      <p:grpSpPr>
        <a:xfrm>
          <a:off x="0" y="0"/>
          <a:ext cx="0" cy="0"/>
          <a:chOff x="0" y="0"/>
          <a:chExt cx="0" cy="0"/>
        </a:xfrm>
      </p:grpSpPr>
      <p:sp>
        <p:nvSpPr>
          <p:cNvPr id="131" name="Google Shape;131;p13"/>
          <p:cNvSpPr/>
          <p:nvPr/>
        </p:nvSpPr>
        <p:spPr>
          <a:xfrm>
            <a:off x="-704850" y="-2705100"/>
            <a:ext cx="10553700" cy="10553700"/>
          </a:xfrm>
          <a:prstGeom prst="donut">
            <a:avLst>
              <a:gd name="adj" fmla="val 104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a:off x="764000" y="-1236275"/>
            <a:ext cx="7616100" cy="76161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a:off x="1198300" y="-801975"/>
            <a:ext cx="6747000" cy="67470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p:nvPr/>
        </p:nvSpPr>
        <p:spPr>
          <a:xfrm>
            <a:off x="2267900" y="267625"/>
            <a:ext cx="4608300" cy="46083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2D3E9E-A95C-48F2-B4BF-A71542E0BE9A}" type="datetimeFigureOut">
              <a:rPr lang="en-US" dirty="0"/>
              <a:t>3/12/2019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369385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rgbClr val="000000"/>
        </a:solidFill>
        <a:effectLst/>
      </p:bgPr>
    </p:bg>
    <p:spTree>
      <p:nvGrpSpPr>
        <p:cNvPr id="1" name="Shape 21"/>
        <p:cNvGrpSpPr/>
        <p:nvPr/>
      </p:nvGrpSpPr>
      <p:grpSpPr>
        <a:xfrm>
          <a:off x="0" y="0"/>
          <a:ext cx="0" cy="0"/>
          <a:chOff x="0" y="0"/>
          <a:chExt cx="0" cy="0"/>
        </a:xfrm>
      </p:grpSpPr>
      <p:sp>
        <p:nvSpPr>
          <p:cNvPr id="22" name="Google Shape;22;p3"/>
          <p:cNvSpPr/>
          <p:nvPr/>
        </p:nvSpPr>
        <p:spPr>
          <a:xfrm>
            <a:off x="1592400" y="-407850"/>
            <a:ext cx="5959200" cy="5959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23;p3"/>
          <p:cNvGrpSpPr/>
          <p:nvPr/>
        </p:nvGrpSpPr>
        <p:grpSpPr>
          <a:xfrm>
            <a:off x="6427669" y="2502633"/>
            <a:ext cx="2324700" cy="2324700"/>
            <a:chOff x="-474900" y="321200"/>
            <a:chExt cx="2324700" cy="2324700"/>
          </a:xfrm>
        </p:grpSpPr>
        <p:sp>
          <p:nvSpPr>
            <p:cNvPr id="24" name="Google Shape;24;p3"/>
            <p:cNvSpPr/>
            <p:nvPr/>
          </p:nvSpPr>
          <p:spPr>
            <a:xfrm>
              <a:off x="-474900" y="321200"/>
              <a:ext cx="2324700" cy="2324700"/>
            </a:xfrm>
            <a:prstGeom prst="ellipse">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120725" y="916825"/>
              <a:ext cx="1133400" cy="1133400"/>
            </a:xfrm>
            <a:prstGeom prst="ellipse">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137125" y="658975"/>
              <a:ext cx="1649100" cy="1649100"/>
            </a:xfrm>
            <a:prstGeom prst="ellipse">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313650" y="1109750"/>
              <a:ext cx="747600" cy="747600"/>
            </a:xfrm>
            <a:prstGeom prst="ellipse">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3"/>
          <p:cNvSpPr txBox="1">
            <a:spLocks noGrp="1"/>
          </p:cNvSpPr>
          <p:nvPr>
            <p:ph type="ctrTitle"/>
          </p:nvPr>
        </p:nvSpPr>
        <p:spPr>
          <a:xfrm>
            <a:off x="2569800" y="2236800"/>
            <a:ext cx="4004400" cy="956700"/>
          </a:xfrm>
          <a:prstGeom prst="rect">
            <a:avLst/>
          </a:prstGeom>
        </p:spPr>
        <p:txBody>
          <a:bodyPr spcFirstLastPara="1" wrap="square" lIns="91425" tIns="91425" rIns="91425" bIns="91425" anchor="b" anchorCtr="0"/>
          <a:lstStyle>
            <a:lvl1pPr lvl="0" algn="ctr" rtl="0">
              <a:spcBef>
                <a:spcPts val="0"/>
              </a:spcBef>
              <a:spcAft>
                <a:spcPts val="0"/>
              </a:spcAft>
              <a:buClr>
                <a:srgbClr val="000000"/>
              </a:buClr>
              <a:buSzPts val="5200"/>
              <a:buNone/>
              <a:defRPr sz="5200">
                <a:solidFill>
                  <a:srgbClr val="000000"/>
                </a:solidFill>
              </a:defRPr>
            </a:lvl1pPr>
            <a:lvl2pPr lvl="1" algn="ctr" rtl="0">
              <a:spcBef>
                <a:spcPts val="0"/>
              </a:spcBef>
              <a:spcAft>
                <a:spcPts val="0"/>
              </a:spcAft>
              <a:buClr>
                <a:srgbClr val="000000"/>
              </a:buClr>
              <a:buSzPts val="5200"/>
              <a:buNone/>
              <a:defRPr sz="5200">
                <a:solidFill>
                  <a:srgbClr val="000000"/>
                </a:solidFill>
              </a:defRPr>
            </a:lvl2pPr>
            <a:lvl3pPr lvl="2" algn="ctr" rtl="0">
              <a:spcBef>
                <a:spcPts val="0"/>
              </a:spcBef>
              <a:spcAft>
                <a:spcPts val="0"/>
              </a:spcAft>
              <a:buClr>
                <a:srgbClr val="000000"/>
              </a:buClr>
              <a:buSzPts val="5200"/>
              <a:buNone/>
              <a:defRPr sz="5200">
                <a:solidFill>
                  <a:srgbClr val="000000"/>
                </a:solidFill>
              </a:defRPr>
            </a:lvl3pPr>
            <a:lvl4pPr lvl="3" algn="ctr" rtl="0">
              <a:spcBef>
                <a:spcPts val="0"/>
              </a:spcBef>
              <a:spcAft>
                <a:spcPts val="0"/>
              </a:spcAft>
              <a:buClr>
                <a:srgbClr val="000000"/>
              </a:buClr>
              <a:buSzPts val="5200"/>
              <a:buNone/>
              <a:defRPr sz="5200">
                <a:solidFill>
                  <a:srgbClr val="000000"/>
                </a:solidFill>
              </a:defRPr>
            </a:lvl4pPr>
            <a:lvl5pPr lvl="4" algn="ctr" rtl="0">
              <a:spcBef>
                <a:spcPts val="0"/>
              </a:spcBef>
              <a:spcAft>
                <a:spcPts val="0"/>
              </a:spcAft>
              <a:buClr>
                <a:srgbClr val="000000"/>
              </a:buClr>
              <a:buSzPts val="5200"/>
              <a:buNone/>
              <a:defRPr sz="5200">
                <a:solidFill>
                  <a:srgbClr val="000000"/>
                </a:solidFill>
              </a:defRPr>
            </a:lvl5pPr>
            <a:lvl6pPr lvl="5" algn="ctr" rtl="0">
              <a:spcBef>
                <a:spcPts val="0"/>
              </a:spcBef>
              <a:spcAft>
                <a:spcPts val="0"/>
              </a:spcAft>
              <a:buClr>
                <a:srgbClr val="000000"/>
              </a:buClr>
              <a:buSzPts val="5200"/>
              <a:buNone/>
              <a:defRPr sz="5200">
                <a:solidFill>
                  <a:srgbClr val="000000"/>
                </a:solidFill>
              </a:defRPr>
            </a:lvl6pPr>
            <a:lvl7pPr lvl="6" algn="ctr" rtl="0">
              <a:spcBef>
                <a:spcPts val="0"/>
              </a:spcBef>
              <a:spcAft>
                <a:spcPts val="0"/>
              </a:spcAft>
              <a:buClr>
                <a:srgbClr val="000000"/>
              </a:buClr>
              <a:buSzPts val="5200"/>
              <a:buNone/>
              <a:defRPr sz="5200">
                <a:solidFill>
                  <a:srgbClr val="000000"/>
                </a:solidFill>
              </a:defRPr>
            </a:lvl7pPr>
            <a:lvl8pPr lvl="7" algn="ctr" rtl="0">
              <a:spcBef>
                <a:spcPts val="0"/>
              </a:spcBef>
              <a:spcAft>
                <a:spcPts val="0"/>
              </a:spcAft>
              <a:buClr>
                <a:srgbClr val="000000"/>
              </a:buClr>
              <a:buSzPts val="5200"/>
              <a:buNone/>
              <a:defRPr sz="5200">
                <a:solidFill>
                  <a:srgbClr val="000000"/>
                </a:solidFill>
              </a:defRPr>
            </a:lvl8pPr>
            <a:lvl9pPr lvl="8" algn="ctr" rtl="0">
              <a:spcBef>
                <a:spcPts val="0"/>
              </a:spcBef>
              <a:spcAft>
                <a:spcPts val="0"/>
              </a:spcAft>
              <a:buClr>
                <a:srgbClr val="000000"/>
              </a:buClr>
              <a:buSzPts val="5200"/>
              <a:buNone/>
              <a:defRPr sz="5200">
                <a:solidFill>
                  <a:srgbClr val="000000"/>
                </a:solidFill>
              </a:defRPr>
            </a:lvl9pPr>
          </a:lstStyle>
          <a:p>
            <a:endParaRPr/>
          </a:p>
        </p:txBody>
      </p:sp>
      <p:sp>
        <p:nvSpPr>
          <p:cNvPr id="29" name="Google Shape;29;p3"/>
          <p:cNvSpPr txBox="1">
            <a:spLocks noGrp="1"/>
          </p:cNvSpPr>
          <p:nvPr>
            <p:ph type="subTitle" idx="1"/>
          </p:nvPr>
        </p:nvSpPr>
        <p:spPr>
          <a:xfrm>
            <a:off x="2569800" y="3188701"/>
            <a:ext cx="4004400" cy="784800"/>
          </a:xfrm>
          <a:prstGeom prst="rect">
            <a:avLst/>
          </a:prstGeom>
        </p:spPr>
        <p:txBody>
          <a:bodyPr spcFirstLastPara="1" wrap="square" lIns="91425" tIns="91425" rIns="91425" bIns="91425" anchor="t" anchorCtr="0"/>
          <a:lstStyle>
            <a:lvl1pPr lvl="0" algn="ctr" rtl="0">
              <a:spcBef>
                <a:spcPts val="0"/>
              </a:spcBef>
              <a:spcAft>
                <a:spcPts val="0"/>
              </a:spcAft>
              <a:buClr>
                <a:srgbClr val="000000"/>
              </a:buClr>
              <a:buSzPts val="1400"/>
              <a:buNone/>
              <a:defRPr sz="1400">
                <a:solidFill>
                  <a:srgbClr val="000000"/>
                </a:solidFill>
              </a:defRPr>
            </a:lvl1pPr>
            <a:lvl2pPr lvl="1" algn="ctr" rtl="0">
              <a:spcBef>
                <a:spcPts val="0"/>
              </a:spcBef>
              <a:spcAft>
                <a:spcPts val="0"/>
              </a:spcAft>
              <a:buClr>
                <a:srgbClr val="000000"/>
              </a:buClr>
              <a:buSzPts val="1400"/>
              <a:buNone/>
              <a:defRPr sz="1400">
                <a:solidFill>
                  <a:srgbClr val="000000"/>
                </a:solidFill>
              </a:defRPr>
            </a:lvl2pPr>
            <a:lvl3pPr lvl="2" algn="ctr" rtl="0">
              <a:spcBef>
                <a:spcPts val="0"/>
              </a:spcBef>
              <a:spcAft>
                <a:spcPts val="0"/>
              </a:spcAft>
              <a:buClr>
                <a:srgbClr val="000000"/>
              </a:buClr>
              <a:buSzPts val="1400"/>
              <a:buNone/>
              <a:defRPr sz="1400">
                <a:solidFill>
                  <a:srgbClr val="000000"/>
                </a:solidFill>
              </a:defRPr>
            </a:lvl3pPr>
            <a:lvl4pPr lvl="3" algn="ctr" rtl="0">
              <a:spcBef>
                <a:spcPts val="0"/>
              </a:spcBef>
              <a:spcAft>
                <a:spcPts val="0"/>
              </a:spcAft>
              <a:buClr>
                <a:srgbClr val="000000"/>
              </a:buClr>
              <a:buSzPts val="1400"/>
              <a:buNone/>
              <a:defRPr sz="1400">
                <a:solidFill>
                  <a:srgbClr val="000000"/>
                </a:solidFill>
              </a:defRPr>
            </a:lvl4pPr>
            <a:lvl5pPr lvl="4" algn="ctr" rtl="0">
              <a:spcBef>
                <a:spcPts val="0"/>
              </a:spcBef>
              <a:spcAft>
                <a:spcPts val="0"/>
              </a:spcAft>
              <a:buClr>
                <a:srgbClr val="000000"/>
              </a:buClr>
              <a:buSzPts val="1400"/>
              <a:buNone/>
              <a:defRPr sz="1400">
                <a:solidFill>
                  <a:srgbClr val="000000"/>
                </a:solidFill>
              </a:defRPr>
            </a:lvl5pPr>
            <a:lvl6pPr lvl="5" algn="ctr" rtl="0">
              <a:spcBef>
                <a:spcPts val="0"/>
              </a:spcBef>
              <a:spcAft>
                <a:spcPts val="0"/>
              </a:spcAft>
              <a:buClr>
                <a:srgbClr val="000000"/>
              </a:buClr>
              <a:buSzPts val="1400"/>
              <a:buNone/>
              <a:defRPr sz="1400">
                <a:solidFill>
                  <a:srgbClr val="000000"/>
                </a:solidFill>
              </a:defRPr>
            </a:lvl6pPr>
            <a:lvl7pPr lvl="6" algn="ctr" rtl="0">
              <a:spcBef>
                <a:spcPts val="0"/>
              </a:spcBef>
              <a:spcAft>
                <a:spcPts val="0"/>
              </a:spcAft>
              <a:buClr>
                <a:srgbClr val="000000"/>
              </a:buClr>
              <a:buSzPts val="1400"/>
              <a:buNone/>
              <a:defRPr sz="1400">
                <a:solidFill>
                  <a:srgbClr val="000000"/>
                </a:solidFill>
              </a:defRPr>
            </a:lvl7pPr>
            <a:lvl8pPr lvl="7" algn="ctr" rtl="0">
              <a:spcBef>
                <a:spcPts val="0"/>
              </a:spcBef>
              <a:spcAft>
                <a:spcPts val="0"/>
              </a:spcAft>
              <a:buClr>
                <a:srgbClr val="000000"/>
              </a:buClr>
              <a:buSzPts val="1400"/>
              <a:buNone/>
              <a:defRPr sz="1400">
                <a:solidFill>
                  <a:srgbClr val="000000"/>
                </a:solidFill>
              </a:defRPr>
            </a:lvl8pPr>
            <a:lvl9pPr lvl="8" algn="ctr" rtl="0">
              <a:spcBef>
                <a:spcPts val="0"/>
              </a:spcBef>
              <a:spcAft>
                <a:spcPts val="0"/>
              </a:spcAft>
              <a:buClr>
                <a:srgbClr val="000000"/>
              </a:buClr>
              <a:buSzPts val="1400"/>
              <a:buNone/>
              <a:defRPr sz="1400">
                <a:solidFill>
                  <a:srgbClr val="000000"/>
                </a:solidFill>
              </a:defRPr>
            </a:lvl9pPr>
          </a:lstStyle>
          <a:p>
            <a:endParaRPr/>
          </a:p>
        </p:txBody>
      </p:sp>
      <p:grpSp>
        <p:nvGrpSpPr>
          <p:cNvPr id="30" name="Google Shape;30;p3"/>
          <p:cNvGrpSpPr/>
          <p:nvPr/>
        </p:nvGrpSpPr>
        <p:grpSpPr>
          <a:xfrm>
            <a:off x="764825" y="439375"/>
            <a:ext cx="1924500" cy="1924500"/>
            <a:chOff x="6680825" y="2549350"/>
            <a:chExt cx="1539600" cy="1539600"/>
          </a:xfrm>
        </p:grpSpPr>
        <p:sp>
          <p:nvSpPr>
            <p:cNvPr id="31" name="Google Shape;31;p3"/>
            <p:cNvSpPr/>
            <p:nvPr/>
          </p:nvSpPr>
          <p:spPr>
            <a:xfrm>
              <a:off x="6825669" y="2694194"/>
              <a:ext cx="1249800" cy="1249800"/>
            </a:xfrm>
            <a:prstGeom prst="ellipse">
              <a:avLst/>
            </a:prstGeom>
            <a:solidFill>
              <a:srgbClr val="666666">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6894850" y="2763375"/>
              <a:ext cx="1111200" cy="1111200"/>
            </a:xfrm>
            <a:prstGeom prst="ellipse">
              <a:avLst/>
            </a:prstGeom>
            <a:solidFill>
              <a:srgbClr val="666666">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6680825" y="2549350"/>
              <a:ext cx="1539600" cy="1539600"/>
            </a:xfrm>
            <a:prstGeom prst="donut">
              <a:avLst>
                <a:gd name="adj" fmla="val 495"/>
              </a:avLst>
            </a:prstGeom>
            <a:solidFill>
              <a:srgbClr val="666666">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34"/>
        <p:cNvGrpSpPr/>
        <p:nvPr/>
      </p:nvGrpSpPr>
      <p:grpSpPr>
        <a:xfrm>
          <a:off x="0" y="0"/>
          <a:ext cx="0" cy="0"/>
          <a:chOff x="0" y="0"/>
          <a:chExt cx="0" cy="0"/>
        </a:xfrm>
      </p:grpSpPr>
      <p:grpSp>
        <p:nvGrpSpPr>
          <p:cNvPr id="35" name="Google Shape;35;p4"/>
          <p:cNvGrpSpPr/>
          <p:nvPr/>
        </p:nvGrpSpPr>
        <p:grpSpPr>
          <a:xfrm>
            <a:off x="818844" y="502333"/>
            <a:ext cx="2324700" cy="2324700"/>
            <a:chOff x="-474900" y="321200"/>
            <a:chExt cx="2324700" cy="2324700"/>
          </a:xfrm>
        </p:grpSpPr>
        <p:sp>
          <p:nvSpPr>
            <p:cNvPr id="36" name="Google Shape;36;p4"/>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4"/>
          <p:cNvSpPr/>
          <p:nvPr/>
        </p:nvSpPr>
        <p:spPr>
          <a:xfrm>
            <a:off x="1794525" y="-407900"/>
            <a:ext cx="5959200" cy="5959200"/>
          </a:xfrm>
          <a:prstGeom prst="ellipse">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txBox="1">
            <a:spLocks noGrp="1"/>
          </p:cNvSpPr>
          <p:nvPr>
            <p:ph type="body" idx="1"/>
          </p:nvPr>
        </p:nvSpPr>
        <p:spPr>
          <a:xfrm>
            <a:off x="2385525" y="1310550"/>
            <a:ext cx="4777200" cy="3265800"/>
          </a:xfrm>
          <a:prstGeom prst="rect">
            <a:avLst/>
          </a:prstGeom>
        </p:spPr>
        <p:txBody>
          <a:bodyPr spcFirstLastPara="1" wrap="square" lIns="91425" tIns="91425" rIns="91425" bIns="91425" anchor="t" anchorCtr="0"/>
          <a:lstStyle>
            <a:lvl1pPr marL="457200" lvl="0" indent="-393700" rtl="0">
              <a:spcBef>
                <a:spcPts val="600"/>
              </a:spcBef>
              <a:spcAft>
                <a:spcPts val="0"/>
              </a:spcAft>
              <a:buSzPts val="2600"/>
              <a:buFont typeface="Poppins"/>
              <a:buChar char="￮"/>
              <a:defRPr sz="2600" b="1">
                <a:latin typeface="Poppins"/>
                <a:ea typeface="Poppins"/>
                <a:cs typeface="Poppins"/>
                <a:sym typeface="Poppins"/>
              </a:defRPr>
            </a:lvl1pPr>
            <a:lvl2pPr marL="914400" lvl="1" indent="-393700" rtl="0">
              <a:spcBef>
                <a:spcPts val="0"/>
              </a:spcBef>
              <a:spcAft>
                <a:spcPts val="0"/>
              </a:spcAft>
              <a:buSzPts val="2600"/>
              <a:buFont typeface="Poppins"/>
              <a:buChar char="￮"/>
              <a:defRPr sz="2600" b="1">
                <a:latin typeface="Poppins"/>
                <a:ea typeface="Poppins"/>
                <a:cs typeface="Poppins"/>
                <a:sym typeface="Poppins"/>
              </a:defRPr>
            </a:lvl2pPr>
            <a:lvl3pPr marL="1371600" lvl="2" indent="-393700" rtl="0">
              <a:spcBef>
                <a:spcPts val="0"/>
              </a:spcBef>
              <a:spcAft>
                <a:spcPts val="0"/>
              </a:spcAft>
              <a:buSzPts val="2600"/>
              <a:buFont typeface="Poppins"/>
              <a:buChar char="￮"/>
              <a:defRPr sz="2600" b="1">
                <a:latin typeface="Poppins"/>
                <a:ea typeface="Poppins"/>
                <a:cs typeface="Poppins"/>
                <a:sym typeface="Poppins"/>
              </a:defRPr>
            </a:lvl3pPr>
            <a:lvl4pPr marL="1828800" lvl="3" indent="-393700" rtl="0">
              <a:spcBef>
                <a:spcPts val="0"/>
              </a:spcBef>
              <a:spcAft>
                <a:spcPts val="0"/>
              </a:spcAft>
              <a:buSzPts val="2600"/>
              <a:buFont typeface="Poppins"/>
              <a:buChar char="●"/>
              <a:defRPr sz="2600" b="1">
                <a:latin typeface="Poppins"/>
                <a:ea typeface="Poppins"/>
                <a:cs typeface="Poppins"/>
                <a:sym typeface="Poppins"/>
              </a:defRPr>
            </a:lvl4pPr>
            <a:lvl5pPr marL="2286000" lvl="4" indent="-393700" rtl="0">
              <a:spcBef>
                <a:spcPts val="0"/>
              </a:spcBef>
              <a:spcAft>
                <a:spcPts val="0"/>
              </a:spcAft>
              <a:buSzPts val="2600"/>
              <a:buFont typeface="Poppins"/>
              <a:buChar char="○"/>
              <a:defRPr sz="2600" b="1">
                <a:latin typeface="Poppins"/>
                <a:ea typeface="Poppins"/>
                <a:cs typeface="Poppins"/>
                <a:sym typeface="Poppins"/>
              </a:defRPr>
            </a:lvl5pPr>
            <a:lvl6pPr marL="2743200" lvl="5" indent="-393700" rtl="0">
              <a:spcBef>
                <a:spcPts val="0"/>
              </a:spcBef>
              <a:spcAft>
                <a:spcPts val="0"/>
              </a:spcAft>
              <a:buSzPts val="2600"/>
              <a:buFont typeface="Poppins"/>
              <a:buChar char="■"/>
              <a:defRPr sz="2600" b="1">
                <a:latin typeface="Poppins"/>
                <a:ea typeface="Poppins"/>
                <a:cs typeface="Poppins"/>
                <a:sym typeface="Poppins"/>
              </a:defRPr>
            </a:lvl6pPr>
            <a:lvl7pPr marL="3200400" lvl="6" indent="-393700" rtl="0">
              <a:spcBef>
                <a:spcPts val="0"/>
              </a:spcBef>
              <a:spcAft>
                <a:spcPts val="0"/>
              </a:spcAft>
              <a:buSzPts val="2600"/>
              <a:buFont typeface="Poppins"/>
              <a:buChar char="●"/>
              <a:defRPr sz="2600" b="1">
                <a:latin typeface="Poppins"/>
                <a:ea typeface="Poppins"/>
                <a:cs typeface="Poppins"/>
                <a:sym typeface="Poppins"/>
              </a:defRPr>
            </a:lvl7pPr>
            <a:lvl8pPr marL="3657600" lvl="7" indent="-393700" rtl="0">
              <a:spcBef>
                <a:spcPts val="0"/>
              </a:spcBef>
              <a:spcAft>
                <a:spcPts val="0"/>
              </a:spcAft>
              <a:buSzPts val="2600"/>
              <a:buFont typeface="Poppins"/>
              <a:buChar char="○"/>
              <a:defRPr sz="2600" b="1">
                <a:latin typeface="Poppins"/>
                <a:ea typeface="Poppins"/>
                <a:cs typeface="Poppins"/>
                <a:sym typeface="Poppins"/>
              </a:defRPr>
            </a:lvl8pPr>
            <a:lvl9pPr marL="4114800" lvl="8" indent="-393700">
              <a:spcBef>
                <a:spcPts val="0"/>
              </a:spcBef>
              <a:spcAft>
                <a:spcPts val="0"/>
              </a:spcAft>
              <a:buSzPts val="2600"/>
              <a:buFont typeface="Poppins"/>
              <a:buChar char="■"/>
              <a:defRPr sz="2600" b="1">
                <a:latin typeface="Poppins"/>
                <a:ea typeface="Poppins"/>
                <a:cs typeface="Poppins"/>
                <a:sym typeface="Poppins"/>
              </a:defRPr>
            </a:lvl9pPr>
          </a:lstStyle>
          <a:p>
            <a:endParaRPr/>
          </a:p>
        </p:txBody>
      </p:sp>
      <p:sp>
        <p:nvSpPr>
          <p:cNvPr id="43" name="Google Shape;43;p4"/>
          <p:cNvSpPr txBox="1"/>
          <p:nvPr/>
        </p:nvSpPr>
        <p:spPr>
          <a:xfrm>
            <a:off x="1599200" y="1326625"/>
            <a:ext cx="7641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b="1">
                <a:latin typeface="Poppins"/>
                <a:ea typeface="Poppins"/>
                <a:cs typeface="Poppins"/>
                <a:sym typeface="Poppins"/>
              </a:rPr>
              <a:t>“</a:t>
            </a:r>
            <a:endParaRPr sz="7200" b="1">
              <a:latin typeface="Poppins"/>
              <a:ea typeface="Poppins"/>
              <a:cs typeface="Poppins"/>
              <a:sym typeface="Poppins"/>
            </a:endParaRPr>
          </a:p>
        </p:txBody>
      </p:sp>
      <p:sp>
        <p:nvSpPr>
          <p:cNvPr id="44" name="Google Shape;44;p4"/>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5"/>
        <p:cNvGrpSpPr/>
        <p:nvPr/>
      </p:nvGrpSpPr>
      <p:grpSpPr>
        <a:xfrm>
          <a:off x="0" y="0"/>
          <a:ext cx="0" cy="0"/>
          <a:chOff x="0" y="0"/>
          <a:chExt cx="0" cy="0"/>
        </a:xfrm>
      </p:grpSpPr>
      <p:sp>
        <p:nvSpPr>
          <p:cNvPr id="46" name="Google Shape;46;p5"/>
          <p:cNvSpPr/>
          <p:nvPr/>
        </p:nvSpPr>
        <p:spPr>
          <a:xfrm>
            <a:off x="6081700" y="764000"/>
            <a:ext cx="3615600" cy="3615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47;p5"/>
          <p:cNvGrpSpPr/>
          <p:nvPr/>
        </p:nvGrpSpPr>
        <p:grpSpPr>
          <a:xfrm>
            <a:off x="-442731" y="337284"/>
            <a:ext cx="2324700" cy="2324700"/>
            <a:chOff x="-474900" y="321200"/>
            <a:chExt cx="2324700" cy="2324700"/>
          </a:xfrm>
        </p:grpSpPr>
        <p:sp>
          <p:nvSpPr>
            <p:cNvPr id="48" name="Google Shape;48;p5"/>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txBox="1">
            <a:spLocks noGrp="1"/>
          </p:cNvSpPr>
          <p:nvPr>
            <p:ph type="title"/>
          </p:nvPr>
        </p:nvSpPr>
        <p:spPr>
          <a:xfrm>
            <a:off x="457200" y="1166125"/>
            <a:ext cx="5220300" cy="6831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54" name="Google Shape;54;p5"/>
          <p:cNvSpPr txBox="1">
            <a:spLocks noGrp="1"/>
          </p:cNvSpPr>
          <p:nvPr>
            <p:ph type="body" idx="1"/>
          </p:nvPr>
        </p:nvSpPr>
        <p:spPr>
          <a:xfrm>
            <a:off x="1069625" y="1958050"/>
            <a:ext cx="4608000" cy="2618400"/>
          </a:xfrm>
          <a:prstGeom prst="rect">
            <a:avLst/>
          </a:prstGeom>
        </p:spPr>
        <p:txBody>
          <a:bodyPr spcFirstLastPara="1" wrap="square" lIns="91425" tIns="91425" rIns="91425" bIns="91425" anchor="t" anchorCtr="0"/>
          <a:lstStyle>
            <a:lvl1pPr marL="457200" lvl="0" indent="-330200">
              <a:spcBef>
                <a:spcPts val="60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55" name="Google Shape;55;p5"/>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56" name="Google Shape;56;p5"/>
          <p:cNvSpPr/>
          <p:nvPr/>
        </p:nvSpPr>
        <p:spPr>
          <a:xfrm>
            <a:off x="6272900" y="955200"/>
            <a:ext cx="3233100" cy="3233100"/>
          </a:xfrm>
          <a:prstGeom prst="ellipse">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big image">
  <p:cSld name="TITLE_AND_BODY_1">
    <p:spTree>
      <p:nvGrpSpPr>
        <p:cNvPr id="1" name="Shape 57"/>
        <p:cNvGrpSpPr/>
        <p:nvPr/>
      </p:nvGrpSpPr>
      <p:grpSpPr>
        <a:xfrm>
          <a:off x="0" y="0"/>
          <a:ext cx="0" cy="0"/>
          <a:chOff x="0" y="0"/>
          <a:chExt cx="0" cy="0"/>
        </a:xfrm>
      </p:grpSpPr>
      <p:sp>
        <p:nvSpPr>
          <p:cNvPr id="58" name="Google Shape;58;p6"/>
          <p:cNvSpPr/>
          <p:nvPr/>
        </p:nvSpPr>
        <p:spPr>
          <a:xfrm>
            <a:off x="5142675" y="358375"/>
            <a:ext cx="4426800" cy="44268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a:off x="5376775" y="592475"/>
            <a:ext cx="3958500" cy="3958500"/>
          </a:xfrm>
          <a:prstGeom prst="ellipse">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 name="Google Shape;60;p6"/>
          <p:cNvGrpSpPr/>
          <p:nvPr/>
        </p:nvGrpSpPr>
        <p:grpSpPr>
          <a:xfrm>
            <a:off x="-442731" y="337284"/>
            <a:ext cx="2324700" cy="2324700"/>
            <a:chOff x="-474900" y="321200"/>
            <a:chExt cx="2324700" cy="2324700"/>
          </a:xfrm>
        </p:grpSpPr>
        <p:sp>
          <p:nvSpPr>
            <p:cNvPr id="61" name="Google Shape;61;p6"/>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6"/>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6"/>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txBox="1">
            <a:spLocks noGrp="1"/>
          </p:cNvSpPr>
          <p:nvPr>
            <p:ph type="title"/>
          </p:nvPr>
        </p:nvSpPr>
        <p:spPr>
          <a:xfrm>
            <a:off x="457200" y="1166125"/>
            <a:ext cx="4504800" cy="683100"/>
          </a:xfrm>
          <a:prstGeom prst="rect">
            <a:avLst/>
          </a:prstGeom>
        </p:spPr>
        <p:txBody>
          <a:bodyPr spcFirstLastPara="1" wrap="square" lIns="91425" tIns="91425" rIns="91425" bIns="91425"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67" name="Google Shape;67;p6"/>
          <p:cNvSpPr txBox="1">
            <a:spLocks noGrp="1"/>
          </p:cNvSpPr>
          <p:nvPr>
            <p:ph type="body" idx="1"/>
          </p:nvPr>
        </p:nvSpPr>
        <p:spPr>
          <a:xfrm>
            <a:off x="985679" y="1958050"/>
            <a:ext cx="3976500" cy="26184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sp>
        <p:nvSpPr>
          <p:cNvPr id="68" name="Google Shape;68;p6"/>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69"/>
        <p:cNvGrpSpPr/>
        <p:nvPr/>
      </p:nvGrpSpPr>
      <p:grpSpPr>
        <a:xfrm>
          <a:off x="0" y="0"/>
          <a:ext cx="0" cy="0"/>
          <a:chOff x="0" y="0"/>
          <a:chExt cx="0" cy="0"/>
        </a:xfrm>
      </p:grpSpPr>
      <p:grpSp>
        <p:nvGrpSpPr>
          <p:cNvPr id="70" name="Google Shape;70;p7"/>
          <p:cNvGrpSpPr/>
          <p:nvPr/>
        </p:nvGrpSpPr>
        <p:grpSpPr>
          <a:xfrm>
            <a:off x="-442731" y="337284"/>
            <a:ext cx="2324700" cy="2324700"/>
            <a:chOff x="-474900" y="321200"/>
            <a:chExt cx="2324700" cy="2324700"/>
          </a:xfrm>
        </p:grpSpPr>
        <p:sp>
          <p:nvSpPr>
            <p:cNvPr id="71" name="Google Shape;71;p7"/>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75;p7"/>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7"/>
          <p:cNvSpPr txBox="1">
            <a:spLocks noGrp="1"/>
          </p:cNvSpPr>
          <p:nvPr>
            <p:ph type="title"/>
          </p:nvPr>
        </p:nvSpPr>
        <p:spPr>
          <a:xfrm>
            <a:off x="457200" y="1166125"/>
            <a:ext cx="5220300" cy="6831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77" name="Google Shape;77;p7"/>
          <p:cNvSpPr txBox="1">
            <a:spLocks noGrp="1"/>
          </p:cNvSpPr>
          <p:nvPr>
            <p:ph type="body" idx="1"/>
          </p:nvPr>
        </p:nvSpPr>
        <p:spPr>
          <a:xfrm>
            <a:off x="1069625" y="1958050"/>
            <a:ext cx="2236800" cy="2618400"/>
          </a:xfrm>
          <a:prstGeom prst="rect">
            <a:avLst/>
          </a:prstGeom>
        </p:spPr>
        <p:txBody>
          <a:bodyPr spcFirstLastPara="1" wrap="square" lIns="91425" tIns="91425" rIns="91425" bIns="91425" anchor="t" anchorCtr="0"/>
          <a:lstStyle>
            <a:lvl1pPr marL="457200" lvl="0" indent="-317500">
              <a:spcBef>
                <a:spcPts val="60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78" name="Google Shape;78;p7"/>
          <p:cNvSpPr txBox="1">
            <a:spLocks noGrp="1"/>
          </p:cNvSpPr>
          <p:nvPr>
            <p:ph type="body" idx="2"/>
          </p:nvPr>
        </p:nvSpPr>
        <p:spPr>
          <a:xfrm>
            <a:off x="3440857" y="1958050"/>
            <a:ext cx="2236800" cy="2618400"/>
          </a:xfrm>
          <a:prstGeom prst="rect">
            <a:avLst/>
          </a:prstGeom>
        </p:spPr>
        <p:txBody>
          <a:bodyPr spcFirstLastPara="1" wrap="square" lIns="91425" tIns="91425" rIns="91425" bIns="91425" anchor="t" anchorCtr="0"/>
          <a:lstStyle>
            <a:lvl1pPr marL="457200" lvl="0" indent="-317500">
              <a:spcBef>
                <a:spcPts val="60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79" name="Google Shape;79;p7"/>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80" name="Google Shape;80;p7"/>
          <p:cNvSpPr/>
          <p:nvPr/>
        </p:nvSpPr>
        <p:spPr>
          <a:xfrm>
            <a:off x="6081700" y="764000"/>
            <a:ext cx="3615600" cy="3615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7"/>
          <p:cNvSpPr/>
          <p:nvPr/>
        </p:nvSpPr>
        <p:spPr>
          <a:xfrm>
            <a:off x="6272900" y="955200"/>
            <a:ext cx="3233100" cy="3233100"/>
          </a:xfrm>
          <a:prstGeom prst="ellipse">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82"/>
        <p:cNvGrpSpPr/>
        <p:nvPr/>
      </p:nvGrpSpPr>
      <p:grpSpPr>
        <a:xfrm>
          <a:off x="0" y="0"/>
          <a:ext cx="0" cy="0"/>
          <a:chOff x="0" y="0"/>
          <a:chExt cx="0" cy="0"/>
        </a:xfrm>
      </p:grpSpPr>
      <p:grpSp>
        <p:nvGrpSpPr>
          <p:cNvPr id="83" name="Google Shape;83;p8"/>
          <p:cNvGrpSpPr/>
          <p:nvPr/>
        </p:nvGrpSpPr>
        <p:grpSpPr>
          <a:xfrm>
            <a:off x="-442731" y="337284"/>
            <a:ext cx="2324700" cy="2324700"/>
            <a:chOff x="-474900" y="321200"/>
            <a:chExt cx="2324700" cy="2324700"/>
          </a:xfrm>
        </p:grpSpPr>
        <p:sp>
          <p:nvSpPr>
            <p:cNvPr id="84" name="Google Shape;84;p8"/>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8"/>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8"/>
          <p:cNvSpPr txBox="1">
            <a:spLocks noGrp="1"/>
          </p:cNvSpPr>
          <p:nvPr>
            <p:ph type="title"/>
          </p:nvPr>
        </p:nvSpPr>
        <p:spPr>
          <a:xfrm>
            <a:off x="457200" y="1166125"/>
            <a:ext cx="5220300" cy="683100"/>
          </a:xfrm>
          <a:prstGeom prst="rect">
            <a:avLst/>
          </a:prstGeom>
        </p:spPr>
        <p:txBody>
          <a:bodyPr spcFirstLastPara="1" wrap="square" lIns="91425" tIns="91425" rIns="91425" bIns="91425"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90" name="Google Shape;90;p8"/>
          <p:cNvSpPr txBox="1">
            <a:spLocks noGrp="1"/>
          </p:cNvSpPr>
          <p:nvPr>
            <p:ph type="body" idx="1"/>
          </p:nvPr>
        </p:nvSpPr>
        <p:spPr>
          <a:xfrm>
            <a:off x="1069625" y="1958050"/>
            <a:ext cx="1485300" cy="2618400"/>
          </a:xfrm>
          <a:prstGeom prst="rect">
            <a:avLst/>
          </a:prstGeom>
        </p:spPr>
        <p:txBody>
          <a:bodyPr spcFirstLastPara="1" wrap="square" lIns="91425" tIns="91425" rIns="91425" bIns="91425" anchor="t" anchorCtr="0"/>
          <a:lstStyle>
            <a:lvl1pPr marL="457200" lvl="0" indent="-298450" rtl="0">
              <a:spcBef>
                <a:spcPts val="60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
        <p:nvSpPr>
          <p:cNvPr id="91" name="Google Shape;91;p8"/>
          <p:cNvSpPr txBox="1">
            <a:spLocks noGrp="1"/>
          </p:cNvSpPr>
          <p:nvPr>
            <p:ph type="body" idx="2"/>
          </p:nvPr>
        </p:nvSpPr>
        <p:spPr>
          <a:xfrm>
            <a:off x="2630936" y="1958050"/>
            <a:ext cx="1485300" cy="2618400"/>
          </a:xfrm>
          <a:prstGeom prst="rect">
            <a:avLst/>
          </a:prstGeom>
        </p:spPr>
        <p:txBody>
          <a:bodyPr spcFirstLastPara="1" wrap="square" lIns="91425" tIns="91425" rIns="91425" bIns="91425" anchor="t" anchorCtr="0"/>
          <a:lstStyle>
            <a:lvl1pPr marL="457200" lvl="0" indent="-298450" rtl="0">
              <a:spcBef>
                <a:spcPts val="60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
        <p:nvSpPr>
          <p:cNvPr id="92" name="Google Shape;92;p8"/>
          <p:cNvSpPr txBox="1">
            <a:spLocks noGrp="1"/>
          </p:cNvSpPr>
          <p:nvPr>
            <p:ph type="body" idx="3"/>
          </p:nvPr>
        </p:nvSpPr>
        <p:spPr>
          <a:xfrm>
            <a:off x="4192246" y="1958050"/>
            <a:ext cx="1485300" cy="2618400"/>
          </a:xfrm>
          <a:prstGeom prst="rect">
            <a:avLst/>
          </a:prstGeom>
        </p:spPr>
        <p:txBody>
          <a:bodyPr spcFirstLastPara="1" wrap="square" lIns="91425" tIns="91425" rIns="91425" bIns="91425" anchor="t" anchorCtr="0"/>
          <a:lstStyle>
            <a:lvl1pPr marL="457200" lvl="0" indent="-298450" rtl="0">
              <a:spcBef>
                <a:spcPts val="60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
        <p:nvSpPr>
          <p:cNvPr id="93" name="Google Shape;93;p8"/>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94" name="Google Shape;94;p8"/>
          <p:cNvSpPr/>
          <p:nvPr/>
        </p:nvSpPr>
        <p:spPr>
          <a:xfrm>
            <a:off x="6081700" y="764000"/>
            <a:ext cx="3615600" cy="3615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8"/>
          <p:cNvSpPr/>
          <p:nvPr/>
        </p:nvSpPr>
        <p:spPr>
          <a:xfrm>
            <a:off x="6272900" y="955200"/>
            <a:ext cx="3233100" cy="3233100"/>
          </a:xfrm>
          <a:prstGeom prst="ellipse">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6"/>
        <p:cNvGrpSpPr/>
        <p:nvPr/>
      </p:nvGrpSpPr>
      <p:grpSpPr>
        <a:xfrm>
          <a:off x="0" y="0"/>
          <a:ext cx="0" cy="0"/>
          <a:chOff x="0" y="0"/>
          <a:chExt cx="0" cy="0"/>
        </a:xfrm>
      </p:grpSpPr>
      <p:grpSp>
        <p:nvGrpSpPr>
          <p:cNvPr id="97" name="Google Shape;97;p9"/>
          <p:cNvGrpSpPr/>
          <p:nvPr/>
        </p:nvGrpSpPr>
        <p:grpSpPr>
          <a:xfrm>
            <a:off x="-442731" y="337284"/>
            <a:ext cx="2324700" cy="2324700"/>
            <a:chOff x="-474900" y="321200"/>
            <a:chExt cx="2324700" cy="2324700"/>
          </a:xfrm>
        </p:grpSpPr>
        <p:sp>
          <p:nvSpPr>
            <p:cNvPr id="98" name="Google Shape;98;p9"/>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9"/>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9"/>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9"/>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9"/>
          <p:cNvSpPr txBox="1">
            <a:spLocks noGrp="1"/>
          </p:cNvSpPr>
          <p:nvPr>
            <p:ph type="title"/>
          </p:nvPr>
        </p:nvSpPr>
        <p:spPr>
          <a:xfrm>
            <a:off x="457200" y="1166125"/>
            <a:ext cx="5220300" cy="6831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04" name="Google Shape;104;p9"/>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5"/>
        <p:cNvGrpSpPr/>
        <p:nvPr/>
      </p:nvGrpSpPr>
      <p:grpSpPr>
        <a:xfrm>
          <a:off x="0" y="0"/>
          <a:ext cx="0" cy="0"/>
          <a:chOff x="0" y="0"/>
          <a:chExt cx="0" cy="0"/>
        </a:xfrm>
      </p:grpSpPr>
      <p:grpSp>
        <p:nvGrpSpPr>
          <p:cNvPr id="106" name="Google Shape;106;p10"/>
          <p:cNvGrpSpPr/>
          <p:nvPr/>
        </p:nvGrpSpPr>
        <p:grpSpPr>
          <a:xfrm>
            <a:off x="308378" y="3811995"/>
            <a:ext cx="1844185" cy="1844185"/>
            <a:chOff x="-474900" y="321200"/>
            <a:chExt cx="2324700" cy="2324700"/>
          </a:xfrm>
        </p:grpSpPr>
        <p:sp>
          <p:nvSpPr>
            <p:cNvPr id="107" name="Google Shape;107;p10"/>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0"/>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0"/>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0"/>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10"/>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0"/>
          <p:cNvSpPr txBox="1">
            <a:spLocks noGrp="1"/>
          </p:cNvSpPr>
          <p:nvPr>
            <p:ph type="body" idx="1"/>
          </p:nvPr>
        </p:nvSpPr>
        <p:spPr>
          <a:xfrm>
            <a:off x="1069625" y="4406300"/>
            <a:ext cx="4608000" cy="519600"/>
          </a:xfrm>
          <a:prstGeom prst="rect">
            <a:avLst/>
          </a:prstGeom>
        </p:spPr>
        <p:txBody>
          <a:bodyPr spcFirstLastPara="1" wrap="square" lIns="91425" tIns="91425" rIns="91425" bIns="91425" anchor="b" anchorCtr="0"/>
          <a:lstStyle>
            <a:lvl1pPr marL="457200" lvl="0" indent="-228600">
              <a:spcBef>
                <a:spcPts val="360"/>
              </a:spcBef>
              <a:spcAft>
                <a:spcPts val="0"/>
              </a:spcAft>
              <a:buSzPts val="1400"/>
              <a:buNone/>
              <a:defRPr sz="1400"/>
            </a:lvl1pPr>
          </a:lstStyle>
          <a:p>
            <a:endParaRPr/>
          </a:p>
        </p:txBody>
      </p:sp>
      <p:sp>
        <p:nvSpPr>
          <p:cNvPr id="113" name="Google Shape;113;p10"/>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5875" y="4576450"/>
            <a:ext cx="435600" cy="435600"/>
          </a:xfrm>
          <a:prstGeom prst="rect">
            <a:avLst/>
          </a:prstGeom>
          <a:noFill/>
          <a:ln>
            <a:noFill/>
          </a:ln>
        </p:spPr>
        <p:txBody>
          <a:bodyPr spcFirstLastPara="1" wrap="square" lIns="91425" tIns="91425" rIns="91425" bIns="91425" anchor="ctr" anchorCtr="0">
            <a:noAutofit/>
          </a:bodyPr>
          <a:lstStyle>
            <a:lvl1pPr lvl="0" algn="ctr">
              <a:buNone/>
              <a:defRPr sz="1000" b="1">
                <a:solidFill>
                  <a:srgbClr val="FFFFFF"/>
                </a:solidFill>
                <a:latin typeface="Poppins"/>
                <a:ea typeface="Poppins"/>
                <a:cs typeface="Poppins"/>
                <a:sym typeface="Poppins"/>
              </a:defRPr>
            </a:lvl1pPr>
            <a:lvl2pPr lvl="1" algn="ctr">
              <a:buNone/>
              <a:defRPr sz="1000" b="1">
                <a:solidFill>
                  <a:srgbClr val="FFFFFF"/>
                </a:solidFill>
                <a:latin typeface="Poppins"/>
                <a:ea typeface="Poppins"/>
                <a:cs typeface="Poppins"/>
                <a:sym typeface="Poppins"/>
              </a:defRPr>
            </a:lvl2pPr>
            <a:lvl3pPr lvl="2" algn="ctr">
              <a:buNone/>
              <a:defRPr sz="1000" b="1">
                <a:solidFill>
                  <a:srgbClr val="FFFFFF"/>
                </a:solidFill>
                <a:latin typeface="Poppins"/>
                <a:ea typeface="Poppins"/>
                <a:cs typeface="Poppins"/>
                <a:sym typeface="Poppins"/>
              </a:defRPr>
            </a:lvl3pPr>
            <a:lvl4pPr lvl="3" algn="ctr">
              <a:buNone/>
              <a:defRPr sz="1000" b="1">
                <a:solidFill>
                  <a:srgbClr val="FFFFFF"/>
                </a:solidFill>
                <a:latin typeface="Poppins"/>
                <a:ea typeface="Poppins"/>
                <a:cs typeface="Poppins"/>
                <a:sym typeface="Poppins"/>
              </a:defRPr>
            </a:lvl4pPr>
            <a:lvl5pPr lvl="4" algn="ctr">
              <a:buNone/>
              <a:defRPr sz="1000" b="1">
                <a:solidFill>
                  <a:srgbClr val="FFFFFF"/>
                </a:solidFill>
                <a:latin typeface="Poppins"/>
                <a:ea typeface="Poppins"/>
                <a:cs typeface="Poppins"/>
                <a:sym typeface="Poppins"/>
              </a:defRPr>
            </a:lvl5pPr>
            <a:lvl6pPr lvl="5" algn="ctr">
              <a:buNone/>
              <a:defRPr sz="1000" b="1">
                <a:solidFill>
                  <a:srgbClr val="FFFFFF"/>
                </a:solidFill>
                <a:latin typeface="Poppins"/>
                <a:ea typeface="Poppins"/>
                <a:cs typeface="Poppins"/>
                <a:sym typeface="Poppins"/>
              </a:defRPr>
            </a:lvl6pPr>
            <a:lvl7pPr lvl="6" algn="ctr">
              <a:buNone/>
              <a:defRPr sz="1000" b="1">
                <a:solidFill>
                  <a:srgbClr val="FFFFFF"/>
                </a:solidFill>
                <a:latin typeface="Poppins"/>
                <a:ea typeface="Poppins"/>
                <a:cs typeface="Poppins"/>
                <a:sym typeface="Poppins"/>
              </a:defRPr>
            </a:lvl7pPr>
            <a:lvl8pPr lvl="7" algn="ctr">
              <a:buNone/>
              <a:defRPr sz="1000" b="1">
                <a:solidFill>
                  <a:srgbClr val="FFFFFF"/>
                </a:solidFill>
                <a:latin typeface="Poppins"/>
                <a:ea typeface="Poppins"/>
                <a:cs typeface="Poppins"/>
                <a:sym typeface="Poppins"/>
              </a:defRPr>
            </a:lvl8pPr>
            <a:lvl9pPr lvl="8" algn="ctr">
              <a:buNone/>
              <a:defRPr sz="1000" b="1">
                <a:solidFill>
                  <a:srgbClr val="FFFFFF"/>
                </a:solidFill>
                <a:latin typeface="Poppins"/>
                <a:ea typeface="Poppins"/>
                <a:cs typeface="Poppins"/>
                <a:sym typeface="Poppins"/>
              </a:defRPr>
            </a:lvl9pPr>
          </a:lstStyle>
          <a:p>
            <a:pPr marL="0" lvl="0" indent="0" algn="ctr" rtl="0">
              <a:spcBef>
                <a:spcPts val="0"/>
              </a:spcBef>
              <a:spcAft>
                <a:spcPts val="0"/>
              </a:spcAft>
              <a:buNone/>
            </a:pPr>
            <a:fld id="{00000000-1234-1234-1234-123412341234}" type="slidenum">
              <a:rPr lang="en"/>
              <a:t>‹#›</a:t>
            </a:fld>
            <a:endParaRPr/>
          </a:p>
        </p:txBody>
      </p:sp>
      <p:sp>
        <p:nvSpPr>
          <p:cNvPr id="7" name="Google Shape;7;p1"/>
          <p:cNvSpPr txBox="1">
            <a:spLocks noGrp="1"/>
          </p:cNvSpPr>
          <p:nvPr>
            <p:ph type="title"/>
          </p:nvPr>
        </p:nvSpPr>
        <p:spPr>
          <a:xfrm>
            <a:off x="457200" y="1166125"/>
            <a:ext cx="5220300" cy="683100"/>
          </a:xfrm>
          <a:prstGeom prst="rect">
            <a:avLst/>
          </a:prstGeom>
          <a:noFill/>
          <a:ln>
            <a:noFill/>
          </a:ln>
        </p:spPr>
        <p:txBody>
          <a:bodyPr spcFirstLastPara="1" wrap="square" lIns="91425" tIns="91425" rIns="91425" bIns="91425" anchor="b" anchorCtr="0"/>
          <a:lstStyle>
            <a:lvl1pPr lvl="0">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1pPr>
            <a:lvl2pPr lvl="1">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2pPr>
            <a:lvl3pPr lvl="2">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3pPr>
            <a:lvl4pPr lvl="3">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4pPr>
            <a:lvl5pPr lvl="4">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5pPr>
            <a:lvl6pPr lvl="5">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6pPr>
            <a:lvl7pPr lvl="6">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7pPr>
            <a:lvl8pPr lvl="7">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8pPr>
            <a:lvl9pPr lvl="8">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9pPr>
          </a:lstStyle>
          <a:p>
            <a:endParaRPr/>
          </a:p>
        </p:txBody>
      </p:sp>
      <p:sp>
        <p:nvSpPr>
          <p:cNvPr id="8" name="Google Shape;8;p1"/>
          <p:cNvSpPr txBox="1">
            <a:spLocks noGrp="1"/>
          </p:cNvSpPr>
          <p:nvPr>
            <p:ph type="body" idx="1"/>
          </p:nvPr>
        </p:nvSpPr>
        <p:spPr>
          <a:xfrm>
            <a:off x="1069625" y="1958050"/>
            <a:ext cx="4608300" cy="2618400"/>
          </a:xfrm>
          <a:prstGeom prst="rect">
            <a:avLst/>
          </a:prstGeom>
          <a:noFill/>
          <a:ln>
            <a:noFill/>
          </a:ln>
        </p:spPr>
        <p:txBody>
          <a:bodyPr spcFirstLastPara="1" wrap="square" lIns="91425" tIns="91425" rIns="91425" bIns="91425" anchor="t" anchorCtr="0"/>
          <a:lstStyle>
            <a:lvl1pPr marL="457200" lvl="0" indent="-330200">
              <a:spcBef>
                <a:spcPts val="600"/>
              </a:spcBef>
              <a:spcAft>
                <a:spcPts val="0"/>
              </a:spcAft>
              <a:buClr>
                <a:srgbClr val="CCCCCC"/>
              </a:buClr>
              <a:buSzPts val="1600"/>
              <a:buFont typeface="Poppins Light"/>
              <a:buChar char="￮"/>
              <a:defRPr sz="1600">
                <a:solidFill>
                  <a:schemeClr val="dk1"/>
                </a:solidFill>
                <a:latin typeface="Poppins Light"/>
                <a:ea typeface="Poppins Light"/>
                <a:cs typeface="Poppins Light"/>
                <a:sym typeface="Poppins Light"/>
              </a:defRPr>
            </a:lvl1pPr>
            <a:lvl2pPr marL="914400" lvl="1" indent="-330200">
              <a:spcBef>
                <a:spcPts val="0"/>
              </a:spcBef>
              <a:spcAft>
                <a:spcPts val="0"/>
              </a:spcAft>
              <a:buClr>
                <a:srgbClr val="CCCCCC"/>
              </a:buClr>
              <a:buSzPts val="1600"/>
              <a:buFont typeface="Poppins Light"/>
              <a:buChar char="￮"/>
              <a:defRPr sz="1600">
                <a:solidFill>
                  <a:schemeClr val="dk1"/>
                </a:solidFill>
                <a:latin typeface="Poppins Light"/>
                <a:ea typeface="Poppins Light"/>
                <a:cs typeface="Poppins Light"/>
                <a:sym typeface="Poppins Light"/>
              </a:defRPr>
            </a:lvl2pPr>
            <a:lvl3pPr marL="1371600" lvl="2" indent="-330200">
              <a:spcBef>
                <a:spcPts val="0"/>
              </a:spcBef>
              <a:spcAft>
                <a:spcPts val="0"/>
              </a:spcAft>
              <a:buClr>
                <a:srgbClr val="CCCCCC"/>
              </a:buClr>
              <a:buSzPts val="1600"/>
              <a:buFont typeface="Poppins Light"/>
              <a:buChar char="￮"/>
              <a:defRPr sz="1600">
                <a:solidFill>
                  <a:schemeClr val="dk1"/>
                </a:solidFill>
                <a:latin typeface="Poppins Light"/>
                <a:ea typeface="Poppins Light"/>
                <a:cs typeface="Poppins Light"/>
                <a:sym typeface="Poppins Light"/>
              </a:defRPr>
            </a:lvl3pPr>
            <a:lvl4pPr marL="1828800" lvl="3" indent="-330200">
              <a:spcBef>
                <a:spcPts val="0"/>
              </a:spcBef>
              <a:spcAft>
                <a:spcPts val="0"/>
              </a:spcAft>
              <a:buClr>
                <a:srgbClr val="CCCCCC"/>
              </a:buClr>
              <a:buSzPts val="1600"/>
              <a:buFont typeface="Poppins Light"/>
              <a:buChar char="●"/>
              <a:defRPr sz="1600">
                <a:solidFill>
                  <a:schemeClr val="dk1"/>
                </a:solidFill>
                <a:latin typeface="Poppins Light"/>
                <a:ea typeface="Poppins Light"/>
                <a:cs typeface="Poppins Light"/>
                <a:sym typeface="Poppins Light"/>
              </a:defRPr>
            </a:lvl4pPr>
            <a:lvl5pPr marL="2286000" lvl="4" indent="-330200">
              <a:spcBef>
                <a:spcPts val="0"/>
              </a:spcBef>
              <a:spcAft>
                <a:spcPts val="0"/>
              </a:spcAft>
              <a:buClr>
                <a:srgbClr val="CCCCCC"/>
              </a:buClr>
              <a:buSzPts val="1600"/>
              <a:buFont typeface="Poppins Light"/>
              <a:buChar char="○"/>
              <a:defRPr sz="1600">
                <a:solidFill>
                  <a:schemeClr val="dk1"/>
                </a:solidFill>
                <a:latin typeface="Poppins Light"/>
                <a:ea typeface="Poppins Light"/>
                <a:cs typeface="Poppins Light"/>
                <a:sym typeface="Poppins Light"/>
              </a:defRPr>
            </a:lvl5pPr>
            <a:lvl6pPr marL="2743200" lvl="5" indent="-330200">
              <a:spcBef>
                <a:spcPts val="0"/>
              </a:spcBef>
              <a:spcAft>
                <a:spcPts val="0"/>
              </a:spcAft>
              <a:buClr>
                <a:srgbClr val="CCCCCC"/>
              </a:buClr>
              <a:buSzPts val="1600"/>
              <a:buFont typeface="Poppins Light"/>
              <a:buChar char="■"/>
              <a:defRPr sz="1600">
                <a:solidFill>
                  <a:schemeClr val="dk1"/>
                </a:solidFill>
                <a:latin typeface="Poppins Light"/>
                <a:ea typeface="Poppins Light"/>
                <a:cs typeface="Poppins Light"/>
                <a:sym typeface="Poppins Light"/>
              </a:defRPr>
            </a:lvl6pPr>
            <a:lvl7pPr marL="3200400" lvl="6" indent="-330200">
              <a:spcBef>
                <a:spcPts val="0"/>
              </a:spcBef>
              <a:spcAft>
                <a:spcPts val="0"/>
              </a:spcAft>
              <a:buClr>
                <a:srgbClr val="CCCCCC"/>
              </a:buClr>
              <a:buSzPts val="1600"/>
              <a:buFont typeface="Poppins Light"/>
              <a:buChar char="●"/>
              <a:defRPr sz="1600">
                <a:solidFill>
                  <a:schemeClr val="dk1"/>
                </a:solidFill>
                <a:latin typeface="Poppins Light"/>
                <a:ea typeface="Poppins Light"/>
                <a:cs typeface="Poppins Light"/>
                <a:sym typeface="Poppins Light"/>
              </a:defRPr>
            </a:lvl7pPr>
            <a:lvl8pPr marL="3657600" lvl="7" indent="-330200">
              <a:spcBef>
                <a:spcPts val="0"/>
              </a:spcBef>
              <a:spcAft>
                <a:spcPts val="0"/>
              </a:spcAft>
              <a:buClr>
                <a:srgbClr val="CCCCCC"/>
              </a:buClr>
              <a:buSzPts val="1600"/>
              <a:buFont typeface="Poppins Light"/>
              <a:buChar char="○"/>
              <a:defRPr sz="1600">
                <a:solidFill>
                  <a:schemeClr val="dk1"/>
                </a:solidFill>
                <a:latin typeface="Poppins Light"/>
                <a:ea typeface="Poppins Light"/>
                <a:cs typeface="Poppins Light"/>
                <a:sym typeface="Poppins Light"/>
              </a:defRPr>
            </a:lvl8pPr>
            <a:lvl9pPr marL="4114800" lvl="8" indent="-330200">
              <a:spcBef>
                <a:spcPts val="0"/>
              </a:spcBef>
              <a:spcAft>
                <a:spcPts val="0"/>
              </a:spcAft>
              <a:buClr>
                <a:srgbClr val="CCCCCC"/>
              </a:buClr>
              <a:buSzPts val="1600"/>
              <a:buFont typeface="Poppins Light"/>
              <a:buChar char="■"/>
              <a:defRPr sz="1600">
                <a:solidFill>
                  <a:schemeClr val="dk1"/>
                </a:solidFill>
                <a:latin typeface="Poppins Light"/>
                <a:ea typeface="Poppins Light"/>
                <a:cs typeface="Poppins Light"/>
                <a:sym typeface="Poppins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jpeg"/><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hyperlink" Target="https://gist.github.com/JeffryGonzalez/e3252ff3e476339811d8b51f73df9121.js" TargetMode="Externa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hyperlink" Target="https://code.visualstudio.com/docs" TargetMode="Externa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bioub.github.io/d3.DOMVisualizer/"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hyperlink" Target="https://developer.mozilla.org/en-US/docs/Glossary/HTML" TargetMode="Externa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hyperlink" Target="https://emmet.io/" TargetMode="Externa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www.sitepoint.com/css-selectors-specificity/" TargetMode="Externa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developer.mozilla.org/en-US/docs/Web/Guide/API" TargetMode="Externa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hyperlink" Target="https://developer.mozilla.org/en-US/docs/Web/JavaScript" TargetMode="Externa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hyperlink" Target="http://kangax.github.io/compat-table/es6/" TargetMode="Externa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hyperlink" Target="https://github.com/paulmillr/es6-shim" TargetMode="Externa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hyperlink" Target="https://modernizr.com/" TargetMode="External"/><Relationship Id="rId2" Type="http://schemas.openxmlformats.org/officeDocument/2006/relationships/image" Target="../media/image6.png"/><Relationship Id="rId1" Type="http://schemas.openxmlformats.org/officeDocument/2006/relationships/slideLayout" Target="../slideLayouts/slideLayout13.xml"/><Relationship Id="rId4" Type="http://schemas.openxmlformats.org/officeDocument/2006/relationships/hyperlink" Target="https://github.com/Modernizr/Modernizr/wiki/HTML5-Cross-Browser-Polyfills"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webpack.github.io/" TargetMode="Externa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hyperlink" Target="http://jankfree.org/" TargetMode="Externa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hyperlink" Target="https://developer.mozilla.org/en-US/docs/Web/API/Event"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gif"/><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hyperlink" Target="http://www.google.com/sheets/about/" TargetMode="External"/><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hyperlink" Target="http://unsplash.com/" TargetMode="External"/></Relationships>
</file>

<file path=ppt/slides/_rels/slide86.xml.rels><?xml version="1.0" encoding="UTF-8" standalone="yes"?>
<Relationships xmlns="http://schemas.openxmlformats.org/package/2006/relationships"><Relationship Id="rId3" Type="http://schemas.openxmlformats.org/officeDocument/2006/relationships/hyperlink" Target="https://www.fontsquirrel.com/fonts/poppins" TargetMode="External"/><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elegantthemes.com/blog/resources/git-and-github-a-beginners-guide-for-complete-newbies"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4"/>
          <p:cNvSpPr txBox="1">
            <a:spLocks noGrp="1"/>
          </p:cNvSpPr>
          <p:nvPr>
            <p:ph type="ctrTitle"/>
          </p:nvPr>
        </p:nvSpPr>
        <p:spPr>
          <a:xfrm>
            <a:off x="2211600" y="1991850"/>
            <a:ext cx="47208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Front-End</a:t>
            </a:r>
            <a:br>
              <a:rPr lang="en-US" dirty="0"/>
            </a:br>
            <a:r>
              <a:rPr lang="en-US" dirty="0"/>
              <a:t>Web 100</a:t>
            </a:r>
            <a:endParaRPr dirty="0"/>
          </a:p>
        </p:txBody>
      </p:sp>
      <p:grpSp>
        <p:nvGrpSpPr>
          <p:cNvPr id="142" name="Google Shape;142;p14"/>
          <p:cNvGrpSpPr/>
          <p:nvPr/>
        </p:nvGrpSpPr>
        <p:grpSpPr>
          <a:xfrm>
            <a:off x="1311079" y="985525"/>
            <a:ext cx="832106" cy="832102"/>
            <a:chOff x="1923675" y="1633650"/>
            <a:chExt cx="436000" cy="435975"/>
          </a:xfrm>
        </p:grpSpPr>
        <p:sp>
          <p:nvSpPr>
            <p:cNvPr id="143" name="Google Shape;143;p14"/>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4"/>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4"/>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4"/>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4"/>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4"/>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C90FA-CF15-42DA-A0A3-29354EBAA649}"/>
              </a:ext>
            </a:extLst>
          </p:cNvPr>
          <p:cNvSpPr>
            <a:spLocks noGrp="1"/>
          </p:cNvSpPr>
          <p:nvPr>
            <p:ph type="title"/>
          </p:nvPr>
        </p:nvSpPr>
        <p:spPr/>
        <p:txBody>
          <a:bodyPr/>
          <a:lstStyle/>
          <a:p>
            <a:r>
              <a:rPr lang="en-US" dirty="0"/>
              <a:t>Zeit.co</a:t>
            </a:r>
          </a:p>
        </p:txBody>
      </p:sp>
      <p:sp>
        <p:nvSpPr>
          <p:cNvPr id="3" name="Text Placeholder 2">
            <a:extLst>
              <a:ext uri="{FF2B5EF4-FFF2-40B4-BE49-F238E27FC236}">
                <a16:creationId xmlns:a16="http://schemas.microsoft.com/office/drawing/2014/main" id="{468975D6-78EB-4F2A-8D49-CCA727526F40}"/>
              </a:ext>
            </a:extLst>
          </p:cNvPr>
          <p:cNvSpPr>
            <a:spLocks noGrp="1"/>
          </p:cNvSpPr>
          <p:nvPr>
            <p:ph type="body" idx="1"/>
          </p:nvPr>
        </p:nvSpPr>
        <p:spPr/>
        <p:txBody>
          <a:bodyPr/>
          <a:lstStyle/>
          <a:p>
            <a:r>
              <a:rPr lang="en-US" dirty="0"/>
              <a:t>Creating a free zeit.co account</a:t>
            </a:r>
          </a:p>
          <a:p>
            <a:r>
              <a:rPr lang="en-US" dirty="0"/>
              <a:t>Installing the “now” </a:t>
            </a:r>
            <a:r>
              <a:rPr lang="en-US" dirty="0" err="1"/>
              <a:t>npm</a:t>
            </a:r>
            <a:r>
              <a:rPr lang="en-US" dirty="0"/>
              <a:t> package</a:t>
            </a:r>
          </a:p>
          <a:p>
            <a:endParaRPr lang="en-US" dirty="0"/>
          </a:p>
        </p:txBody>
      </p:sp>
      <p:sp>
        <p:nvSpPr>
          <p:cNvPr id="4" name="Slide Number Placeholder 3">
            <a:extLst>
              <a:ext uri="{FF2B5EF4-FFF2-40B4-BE49-F238E27FC236}">
                <a16:creationId xmlns:a16="http://schemas.microsoft.com/office/drawing/2014/main" id="{6CB24959-E848-46CB-BF98-937FEA46987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a:t>
            </a:fld>
            <a:endParaRPr lang="en"/>
          </a:p>
        </p:txBody>
      </p:sp>
      <p:sp>
        <p:nvSpPr>
          <p:cNvPr id="5" name="Isosceles Triangle 4">
            <a:extLst>
              <a:ext uri="{FF2B5EF4-FFF2-40B4-BE49-F238E27FC236}">
                <a16:creationId xmlns:a16="http://schemas.microsoft.com/office/drawing/2014/main" id="{2A60BB19-0ED2-4FD8-BF6C-895C20C607D5}"/>
              </a:ext>
            </a:extLst>
          </p:cNvPr>
          <p:cNvSpPr/>
          <p:nvPr/>
        </p:nvSpPr>
        <p:spPr>
          <a:xfrm>
            <a:off x="6742660" y="1318683"/>
            <a:ext cx="2373956" cy="204651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8904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B72BF67-58A6-4CFC-B436-9ABB5789075E}"/>
              </a:ext>
            </a:extLst>
          </p:cNvPr>
          <p:cNvSpPr>
            <a:spLocks noGrp="1"/>
          </p:cNvSpPr>
          <p:nvPr>
            <p:ph type="body" idx="1"/>
          </p:nvPr>
        </p:nvSpPr>
        <p:spPr/>
        <p:txBody>
          <a:bodyPr/>
          <a:lstStyle/>
          <a:p>
            <a:r>
              <a:rPr lang="en-US" dirty="0"/>
              <a:t>Web Developer vs. Front-End Web</a:t>
            </a:r>
          </a:p>
        </p:txBody>
      </p:sp>
      <p:sp>
        <p:nvSpPr>
          <p:cNvPr id="4" name="Slide Number Placeholder 3">
            <a:extLst>
              <a:ext uri="{FF2B5EF4-FFF2-40B4-BE49-F238E27FC236}">
                <a16:creationId xmlns:a16="http://schemas.microsoft.com/office/drawing/2014/main" id="{1F627876-74D1-41FE-9AC2-06F480193B5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a:t>
            </a:fld>
            <a:endParaRPr lang="en"/>
          </a:p>
        </p:txBody>
      </p:sp>
      <p:sp>
        <p:nvSpPr>
          <p:cNvPr id="6" name="TextBox 5">
            <a:extLst>
              <a:ext uri="{FF2B5EF4-FFF2-40B4-BE49-F238E27FC236}">
                <a16:creationId xmlns:a16="http://schemas.microsoft.com/office/drawing/2014/main" id="{3EE7D9D7-B637-43ED-94DD-7A2648C005F1}"/>
              </a:ext>
            </a:extLst>
          </p:cNvPr>
          <p:cNvSpPr txBox="1"/>
          <p:nvPr/>
        </p:nvSpPr>
        <p:spPr>
          <a:xfrm>
            <a:off x="948267" y="1054705"/>
            <a:ext cx="2656114" cy="1600438"/>
          </a:xfrm>
          <a:prstGeom prst="rect">
            <a:avLst/>
          </a:prstGeom>
          <a:noFill/>
        </p:spPr>
        <p:txBody>
          <a:bodyPr wrap="square" rtlCol="0">
            <a:spAutoFit/>
          </a:bodyPr>
          <a:lstStyle/>
          <a:p>
            <a:pPr marL="285750" indent="-285750">
              <a:buFont typeface="Arial" panose="020B0604020202020204" pitchFamily="34" charset="0"/>
              <a:buChar char="•"/>
            </a:pPr>
            <a:r>
              <a:rPr lang="en-US" dirty="0"/>
              <a:t>Server-Side</a:t>
            </a:r>
          </a:p>
          <a:p>
            <a:pPr marL="285750" indent="-285750">
              <a:buFont typeface="Arial" panose="020B0604020202020204" pitchFamily="34" charset="0"/>
              <a:buChar char="•"/>
            </a:pPr>
            <a:r>
              <a:rPr lang="en-US" dirty="0"/>
              <a:t>Produce HTML from templates</a:t>
            </a:r>
          </a:p>
          <a:p>
            <a:pPr marL="285750" indent="-285750">
              <a:buFont typeface="Arial" panose="020B0604020202020204" pitchFamily="34" charset="0"/>
              <a:buChar char="•"/>
            </a:pPr>
            <a:r>
              <a:rPr lang="en-US" dirty="0"/>
              <a:t>SQL</a:t>
            </a:r>
          </a:p>
          <a:p>
            <a:pPr marL="285750" indent="-285750">
              <a:buFont typeface="Arial" panose="020B0604020202020204" pitchFamily="34" charset="0"/>
              <a:buChar char="•"/>
            </a:pPr>
            <a:r>
              <a:rPr lang="en-US" dirty="0"/>
              <a:t>Each Link/Form produces new round-trip</a:t>
            </a:r>
          </a:p>
          <a:p>
            <a:pPr marL="285750" indent="-285750">
              <a:buFont typeface="Arial" panose="020B0604020202020204" pitchFamily="34" charset="0"/>
              <a:buChar char="•"/>
            </a:pPr>
            <a:r>
              <a:rPr lang="en-US" dirty="0"/>
              <a:t>Progressive Enhancement</a:t>
            </a:r>
          </a:p>
        </p:txBody>
      </p:sp>
      <p:sp>
        <p:nvSpPr>
          <p:cNvPr id="7" name="TextBox 6">
            <a:extLst>
              <a:ext uri="{FF2B5EF4-FFF2-40B4-BE49-F238E27FC236}">
                <a16:creationId xmlns:a16="http://schemas.microsoft.com/office/drawing/2014/main" id="{856DC3A7-95C2-4996-9E8D-B891A13E2F4B}"/>
              </a:ext>
            </a:extLst>
          </p:cNvPr>
          <p:cNvSpPr txBox="1"/>
          <p:nvPr/>
        </p:nvSpPr>
        <p:spPr>
          <a:xfrm>
            <a:off x="5196114" y="1054705"/>
            <a:ext cx="2656114" cy="1384995"/>
          </a:xfrm>
          <a:prstGeom prst="rect">
            <a:avLst/>
          </a:prstGeom>
          <a:noFill/>
        </p:spPr>
        <p:txBody>
          <a:bodyPr wrap="square" rtlCol="0">
            <a:spAutoFit/>
          </a:bodyPr>
          <a:lstStyle/>
          <a:p>
            <a:pPr marL="285750" indent="-285750">
              <a:buFont typeface="Arial" panose="020B0604020202020204" pitchFamily="34" charset="0"/>
              <a:buChar char="•"/>
            </a:pPr>
            <a:r>
              <a:rPr lang="en-US" dirty="0"/>
              <a:t>Client-Side</a:t>
            </a:r>
          </a:p>
          <a:p>
            <a:pPr marL="285750" indent="-285750">
              <a:buFont typeface="Arial" panose="020B0604020202020204" pitchFamily="34" charset="0"/>
              <a:buChar char="•"/>
            </a:pPr>
            <a:r>
              <a:rPr lang="en-US" dirty="0"/>
              <a:t>Produces HTML programmatically</a:t>
            </a:r>
          </a:p>
          <a:p>
            <a:pPr marL="285750" indent="-285750">
              <a:buFont typeface="Arial" panose="020B0604020202020204" pitchFamily="34" charset="0"/>
              <a:buChar char="•"/>
            </a:pPr>
            <a:r>
              <a:rPr lang="en-US" dirty="0"/>
              <a:t>APIs</a:t>
            </a:r>
          </a:p>
          <a:p>
            <a:pPr marL="285750" indent="-285750">
              <a:buFont typeface="Arial" panose="020B0604020202020204" pitchFamily="34" charset="0"/>
              <a:buChar char="•"/>
            </a:pPr>
            <a:r>
              <a:rPr lang="en-US" dirty="0"/>
              <a:t>“Single Page Application”</a:t>
            </a:r>
          </a:p>
          <a:p>
            <a:pPr marL="285750" indent="-285750">
              <a:buFont typeface="Arial" panose="020B0604020202020204" pitchFamily="34" charset="0"/>
              <a:buChar char="•"/>
            </a:pPr>
            <a:r>
              <a:rPr lang="en-US" dirty="0"/>
              <a:t>Graceful Degradation</a:t>
            </a:r>
          </a:p>
        </p:txBody>
      </p:sp>
      <p:sp>
        <p:nvSpPr>
          <p:cNvPr id="8" name="TextBox 7">
            <a:extLst>
              <a:ext uri="{FF2B5EF4-FFF2-40B4-BE49-F238E27FC236}">
                <a16:creationId xmlns:a16="http://schemas.microsoft.com/office/drawing/2014/main" id="{08438C16-8C6B-4671-BC5D-430DFDC32E47}"/>
              </a:ext>
            </a:extLst>
          </p:cNvPr>
          <p:cNvSpPr txBox="1"/>
          <p:nvPr/>
        </p:nvSpPr>
        <p:spPr>
          <a:xfrm>
            <a:off x="948267" y="685373"/>
            <a:ext cx="2893181" cy="369332"/>
          </a:xfrm>
          <a:prstGeom prst="rect">
            <a:avLst/>
          </a:prstGeom>
          <a:noFill/>
        </p:spPr>
        <p:txBody>
          <a:bodyPr wrap="square" rtlCol="0">
            <a:spAutoFit/>
          </a:bodyPr>
          <a:lstStyle/>
          <a:p>
            <a:r>
              <a:rPr lang="en-US" sz="1800" b="1" dirty="0">
                <a:latin typeface="Poppins" panose="020B0604020202020204" charset="0"/>
                <a:cs typeface="Poppins" panose="020B0604020202020204" charset="0"/>
              </a:rPr>
              <a:t>Web Developer</a:t>
            </a:r>
          </a:p>
        </p:txBody>
      </p:sp>
      <p:sp>
        <p:nvSpPr>
          <p:cNvPr id="9" name="TextBox 8">
            <a:extLst>
              <a:ext uri="{FF2B5EF4-FFF2-40B4-BE49-F238E27FC236}">
                <a16:creationId xmlns:a16="http://schemas.microsoft.com/office/drawing/2014/main" id="{2BAD7E85-4BDD-47A1-AB7B-7E8E916A0D92}"/>
              </a:ext>
            </a:extLst>
          </p:cNvPr>
          <p:cNvSpPr txBox="1"/>
          <p:nvPr/>
        </p:nvSpPr>
        <p:spPr>
          <a:xfrm>
            <a:off x="5234819" y="685373"/>
            <a:ext cx="2893181" cy="369332"/>
          </a:xfrm>
          <a:prstGeom prst="rect">
            <a:avLst/>
          </a:prstGeom>
          <a:noFill/>
        </p:spPr>
        <p:txBody>
          <a:bodyPr wrap="square" rtlCol="0">
            <a:spAutoFit/>
          </a:bodyPr>
          <a:lstStyle/>
          <a:p>
            <a:r>
              <a:rPr lang="en-US" sz="1800" b="1" dirty="0">
                <a:latin typeface="Poppins" panose="020B0604020202020204" charset="0"/>
                <a:cs typeface="Poppins" panose="020B0604020202020204" charset="0"/>
              </a:rPr>
              <a:t>Front-End Web Dev</a:t>
            </a:r>
          </a:p>
        </p:txBody>
      </p:sp>
    </p:spTree>
    <p:extLst>
      <p:ext uri="{BB962C8B-B14F-4D97-AF65-F5344CB8AC3E}">
        <p14:creationId xmlns:p14="http://schemas.microsoft.com/office/powerpoint/2010/main" val="418876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B72BF67-58A6-4CFC-B436-9ABB5789075E}"/>
              </a:ext>
            </a:extLst>
          </p:cNvPr>
          <p:cNvSpPr>
            <a:spLocks noGrp="1"/>
          </p:cNvSpPr>
          <p:nvPr>
            <p:ph type="body" idx="1"/>
          </p:nvPr>
        </p:nvSpPr>
        <p:spPr/>
        <p:txBody>
          <a:bodyPr/>
          <a:lstStyle/>
          <a:p>
            <a:r>
              <a:rPr lang="en-US" dirty="0"/>
              <a:t>Web Developer vs. Front-End Web </a:t>
            </a:r>
            <a:r>
              <a:rPr lang="en-US" b="1" dirty="0"/>
              <a:t>TOOLS</a:t>
            </a:r>
          </a:p>
        </p:txBody>
      </p:sp>
      <p:sp>
        <p:nvSpPr>
          <p:cNvPr id="4" name="Slide Number Placeholder 3">
            <a:extLst>
              <a:ext uri="{FF2B5EF4-FFF2-40B4-BE49-F238E27FC236}">
                <a16:creationId xmlns:a16="http://schemas.microsoft.com/office/drawing/2014/main" id="{1F627876-74D1-41FE-9AC2-06F480193B5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a:t>
            </a:fld>
            <a:endParaRPr lang="en"/>
          </a:p>
        </p:txBody>
      </p:sp>
      <p:sp>
        <p:nvSpPr>
          <p:cNvPr id="6" name="TextBox 5">
            <a:extLst>
              <a:ext uri="{FF2B5EF4-FFF2-40B4-BE49-F238E27FC236}">
                <a16:creationId xmlns:a16="http://schemas.microsoft.com/office/drawing/2014/main" id="{3EE7D9D7-B637-43ED-94DD-7A2648C005F1}"/>
              </a:ext>
            </a:extLst>
          </p:cNvPr>
          <p:cNvSpPr txBox="1"/>
          <p:nvPr/>
        </p:nvSpPr>
        <p:spPr>
          <a:xfrm>
            <a:off x="948267" y="1054705"/>
            <a:ext cx="2656114" cy="954107"/>
          </a:xfrm>
          <a:prstGeom prst="rect">
            <a:avLst/>
          </a:prstGeom>
          <a:noFill/>
        </p:spPr>
        <p:txBody>
          <a:bodyPr wrap="square" rtlCol="0">
            <a:spAutoFit/>
          </a:bodyPr>
          <a:lstStyle/>
          <a:p>
            <a:pPr marL="285750" indent="-285750">
              <a:buFont typeface="Arial" panose="020B0604020202020204" pitchFamily="34" charset="0"/>
              <a:buChar char="•"/>
            </a:pPr>
            <a:r>
              <a:rPr lang="en-US" dirty="0"/>
              <a:t>ASP.NET Web Forms</a:t>
            </a:r>
          </a:p>
          <a:p>
            <a:pPr marL="285750" indent="-285750">
              <a:buFont typeface="Arial" panose="020B0604020202020204" pitchFamily="34" charset="0"/>
              <a:buChar char="•"/>
            </a:pPr>
            <a:r>
              <a:rPr lang="en-US" dirty="0"/>
              <a:t>ASP.NET MVC</a:t>
            </a:r>
          </a:p>
          <a:p>
            <a:pPr marL="285750" indent="-285750">
              <a:buFont typeface="Arial" panose="020B0604020202020204" pitchFamily="34" charset="0"/>
              <a:buChar char="•"/>
            </a:pPr>
            <a:r>
              <a:rPr lang="en-US" dirty="0"/>
              <a:t>Ruby on Rails</a:t>
            </a:r>
          </a:p>
          <a:p>
            <a:pPr marL="285750" indent="-285750">
              <a:buFont typeface="Arial" panose="020B0604020202020204" pitchFamily="34" charset="0"/>
              <a:buChar char="•"/>
            </a:pPr>
            <a:r>
              <a:rPr lang="en-US" dirty="0"/>
              <a:t>PHP</a:t>
            </a:r>
          </a:p>
        </p:txBody>
      </p:sp>
      <p:sp>
        <p:nvSpPr>
          <p:cNvPr id="7" name="TextBox 6">
            <a:extLst>
              <a:ext uri="{FF2B5EF4-FFF2-40B4-BE49-F238E27FC236}">
                <a16:creationId xmlns:a16="http://schemas.microsoft.com/office/drawing/2014/main" id="{856DC3A7-95C2-4996-9E8D-B891A13E2F4B}"/>
              </a:ext>
            </a:extLst>
          </p:cNvPr>
          <p:cNvSpPr txBox="1"/>
          <p:nvPr/>
        </p:nvSpPr>
        <p:spPr>
          <a:xfrm>
            <a:off x="5196114" y="1054705"/>
            <a:ext cx="2656114" cy="1169551"/>
          </a:xfrm>
          <a:prstGeom prst="rect">
            <a:avLst/>
          </a:prstGeom>
          <a:noFill/>
        </p:spPr>
        <p:txBody>
          <a:bodyPr wrap="square" rtlCol="0">
            <a:spAutoFit/>
          </a:bodyPr>
          <a:lstStyle/>
          <a:p>
            <a:pPr marL="285750" indent="-285750">
              <a:buFont typeface="Arial" panose="020B0604020202020204" pitchFamily="34" charset="0"/>
              <a:buChar char="•"/>
            </a:pPr>
            <a:r>
              <a:rPr lang="en-US" dirty="0"/>
              <a:t>Angular</a:t>
            </a:r>
          </a:p>
          <a:p>
            <a:pPr marL="285750" indent="-285750">
              <a:buFont typeface="Arial" panose="020B0604020202020204" pitchFamily="34" charset="0"/>
              <a:buChar char="•"/>
            </a:pPr>
            <a:r>
              <a:rPr lang="en-US" dirty="0"/>
              <a:t>Ember</a:t>
            </a:r>
          </a:p>
          <a:p>
            <a:pPr marL="285750" indent="-285750">
              <a:buFont typeface="Arial" panose="020B0604020202020204" pitchFamily="34" charset="0"/>
              <a:buChar char="•"/>
            </a:pPr>
            <a:r>
              <a:rPr lang="en-US" dirty="0"/>
              <a:t>Vue.js</a:t>
            </a:r>
          </a:p>
          <a:p>
            <a:pPr marL="285750" indent="-285750">
              <a:buFont typeface="Arial" panose="020B0604020202020204" pitchFamily="34" charset="0"/>
              <a:buChar char="•"/>
            </a:pPr>
            <a:r>
              <a:rPr lang="en-US" dirty="0"/>
              <a:t>Elm</a:t>
            </a:r>
          </a:p>
          <a:p>
            <a:pPr marL="285750" indent="-285750">
              <a:buFont typeface="Arial" panose="020B0604020202020204" pitchFamily="34" charset="0"/>
              <a:buChar char="•"/>
            </a:pPr>
            <a:r>
              <a:rPr lang="en-US" dirty="0"/>
              <a:t>React</a:t>
            </a:r>
          </a:p>
        </p:txBody>
      </p:sp>
      <p:sp>
        <p:nvSpPr>
          <p:cNvPr id="8" name="TextBox 7">
            <a:extLst>
              <a:ext uri="{FF2B5EF4-FFF2-40B4-BE49-F238E27FC236}">
                <a16:creationId xmlns:a16="http://schemas.microsoft.com/office/drawing/2014/main" id="{08438C16-8C6B-4671-BC5D-430DFDC32E47}"/>
              </a:ext>
            </a:extLst>
          </p:cNvPr>
          <p:cNvSpPr txBox="1"/>
          <p:nvPr/>
        </p:nvSpPr>
        <p:spPr>
          <a:xfrm>
            <a:off x="948267" y="685373"/>
            <a:ext cx="2893181" cy="369332"/>
          </a:xfrm>
          <a:prstGeom prst="rect">
            <a:avLst/>
          </a:prstGeom>
          <a:noFill/>
        </p:spPr>
        <p:txBody>
          <a:bodyPr wrap="square" rtlCol="0">
            <a:spAutoFit/>
          </a:bodyPr>
          <a:lstStyle/>
          <a:p>
            <a:r>
              <a:rPr lang="en-US" sz="1800" b="1" dirty="0">
                <a:latin typeface="Poppins" panose="020B0604020202020204" charset="0"/>
                <a:cs typeface="Poppins" panose="020B0604020202020204" charset="0"/>
              </a:rPr>
              <a:t>Web Developer</a:t>
            </a:r>
          </a:p>
        </p:txBody>
      </p:sp>
      <p:sp>
        <p:nvSpPr>
          <p:cNvPr id="9" name="TextBox 8">
            <a:extLst>
              <a:ext uri="{FF2B5EF4-FFF2-40B4-BE49-F238E27FC236}">
                <a16:creationId xmlns:a16="http://schemas.microsoft.com/office/drawing/2014/main" id="{2BAD7E85-4BDD-47A1-AB7B-7E8E916A0D92}"/>
              </a:ext>
            </a:extLst>
          </p:cNvPr>
          <p:cNvSpPr txBox="1"/>
          <p:nvPr/>
        </p:nvSpPr>
        <p:spPr>
          <a:xfrm>
            <a:off x="5234819" y="685373"/>
            <a:ext cx="2893181" cy="369332"/>
          </a:xfrm>
          <a:prstGeom prst="rect">
            <a:avLst/>
          </a:prstGeom>
          <a:noFill/>
        </p:spPr>
        <p:txBody>
          <a:bodyPr wrap="square" rtlCol="0">
            <a:spAutoFit/>
          </a:bodyPr>
          <a:lstStyle/>
          <a:p>
            <a:r>
              <a:rPr lang="en-US" sz="1800" b="1" dirty="0">
                <a:latin typeface="Poppins" panose="020B0604020202020204" charset="0"/>
                <a:cs typeface="Poppins" panose="020B0604020202020204" charset="0"/>
              </a:rPr>
              <a:t>Front-End Web Dev</a:t>
            </a:r>
          </a:p>
        </p:txBody>
      </p:sp>
    </p:spTree>
    <p:extLst>
      <p:ext uri="{BB962C8B-B14F-4D97-AF65-F5344CB8AC3E}">
        <p14:creationId xmlns:p14="http://schemas.microsoft.com/office/powerpoint/2010/main" val="3530570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4417C7D-E03C-4CD5-936A-96E0661881C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a:t>
            </a:fld>
            <a:endParaRPr lang="en"/>
          </a:p>
        </p:txBody>
      </p:sp>
      <p:graphicFrame>
        <p:nvGraphicFramePr>
          <p:cNvPr id="4" name="Diagram 3">
            <a:extLst>
              <a:ext uri="{FF2B5EF4-FFF2-40B4-BE49-F238E27FC236}">
                <a16:creationId xmlns:a16="http://schemas.microsoft.com/office/drawing/2014/main" id="{5B1445EE-3781-4427-8B57-3555C89440A9}"/>
              </a:ext>
            </a:extLst>
          </p:cNvPr>
          <p:cNvGraphicFramePr/>
          <p:nvPr>
            <p:extLst>
              <p:ext uri="{D42A27DB-BD31-4B8C-83A1-F6EECF244321}">
                <p14:modId xmlns:p14="http://schemas.microsoft.com/office/powerpoint/2010/main" val="2433012828"/>
              </p:ext>
            </p:extLst>
          </p:nvPr>
        </p:nvGraphicFramePr>
        <p:xfrm>
          <a:off x="1022555" y="529918"/>
          <a:ext cx="7098890" cy="15987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Arrow: Notched Right 4">
            <a:extLst>
              <a:ext uri="{FF2B5EF4-FFF2-40B4-BE49-F238E27FC236}">
                <a16:creationId xmlns:a16="http://schemas.microsoft.com/office/drawing/2014/main" id="{9BEB184B-2220-4C43-A7B9-E807E8A0B870}"/>
              </a:ext>
            </a:extLst>
          </p:cNvPr>
          <p:cNvSpPr/>
          <p:nvPr/>
        </p:nvSpPr>
        <p:spPr>
          <a:xfrm>
            <a:off x="1022555" y="2251997"/>
            <a:ext cx="7098890" cy="639506"/>
          </a:xfrm>
          <a:prstGeom prst="notched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25" name="Explosion: 14 Points 24">
            <a:extLst>
              <a:ext uri="{FF2B5EF4-FFF2-40B4-BE49-F238E27FC236}">
                <a16:creationId xmlns:a16="http://schemas.microsoft.com/office/drawing/2014/main" id="{8421E8EB-B481-42D0-AC65-84B5DA5CCCAD}"/>
              </a:ext>
            </a:extLst>
          </p:cNvPr>
          <p:cNvSpPr/>
          <p:nvPr/>
        </p:nvSpPr>
        <p:spPr>
          <a:xfrm>
            <a:off x="5678129" y="2251997"/>
            <a:ext cx="658761" cy="604274"/>
          </a:xfrm>
          <a:prstGeom prst="irregularSeal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3939E9B7-B8C4-4CAC-BA27-F7825217AACF}"/>
              </a:ext>
            </a:extLst>
          </p:cNvPr>
          <p:cNvGrpSpPr/>
          <p:nvPr/>
        </p:nvGrpSpPr>
        <p:grpSpPr>
          <a:xfrm>
            <a:off x="4061161" y="2132090"/>
            <a:ext cx="2417858" cy="1079166"/>
            <a:chOff x="4292805" y="0"/>
            <a:chExt cx="2417858" cy="1079166"/>
          </a:xfrm>
        </p:grpSpPr>
        <p:sp>
          <p:nvSpPr>
            <p:cNvPr id="8" name="Rectangle 7">
              <a:extLst>
                <a:ext uri="{FF2B5EF4-FFF2-40B4-BE49-F238E27FC236}">
                  <a16:creationId xmlns:a16="http://schemas.microsoft.com/office/drawing/2014/main" id="{EB64A732-0EBE-40F3-9D88-59AFF23895B9}"/>
                </a:ext>
              </a:extLst>
            </p:cNvPr>
            <p:cNvSpPr/>
            <p:nvPr/>
          </p:nvSpPr>
          <p:spPr>
            <a:xfrm>
              <a:off x="4292805" y="0"/>
              <a:ext cx="1021678" cy="63950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9" name="TextBox 8">
              <a:extLst>
                <a:ext uri="{FF2B5EF4-FFF2-40B4-BE49-F238E27FC236}">
                  <a16:creationId xmlns:a16="http://schemas.microsoft.com/office/drawing/2014/main" id="{07C7D3FB-9DF3-4302-898A-2D90D2DD87C5}"/>
                </a:ext>
              </a:extLst>
            </p:cNvPr>
            <p:cNvSpPr txBox="1"/>
            <p:nvPr/>
          </p:nvSpPr>
          <p:spPr>
            <a:xfrm>
              <a:off x="5688985" y="439660"/>
              <a:ext cx="1021678" cy="63950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US" sz="1100" kern="1200" dirty="0"/>
                <a:t>2007</a:t>
              </a:r>
              <a:br>
                <a:rPr lang="en-US" sz="1100" kern="1200" dirty="0"/>
              </a:br>
              <a:r>
                <a:rPr lang="en-US" sz="1100" kern="1200" dirty="0"/>
                <a:t>iPhone</a:t>
              </a:r>
            </a:p>
          </p:txBody>
        </p:sp>
      </p:grpSp>
      <p:sp>
        <p:nvSpPr>
          <p:cNvPr id="7" name="Oval 6">
            <a:extLst>
              <a:ext uri="{FF2B5EF4-FFF2-40B4-BE49-F238E27FC236}">
                <a16:creationId xmlns:a16="http://schemas.microsoft.com/office/drawing/2014/main" id="{2520A2C5-10F7-4648-A10F-3E5490309CFF}"/>
              </a:ext>
            </a:extLst>
          </p:cNvPr>
          <p:cNvSpPr/>
          <p:nvPr/>
        </p:nvSpPr>
        <p:spPr>
          <a:xfrm>
            <a:off x="5888242" y="2491812"/>
            <a:ext cx="159876" cy="159876"/>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Arrow: Notched Right 9">
            <a:extLst>
              <a:ext uri="{FF2B5EF4-FFF2-40B4-BE49-F238E27FC236}">
                <a16:creationId xmlns:a16="http://schemas.microsoft.com/office/drawing/2014/main" id="{109A7829-9B3C-4FE0-972E-7E5B57747D91}"/>
              </a:ext>
            </a:extLst>
          </p:cNvPr>
          <p:cNvSpPr/>
          <p:nvPr/>
        </p:nvSpPr>
        <p:spPr>
          <a:xfrm>
            <a:off x="953729" y="3574436"/>
            <a:ext cx="7098890" cy="639506"/>
          </a:xfrm>
          <a:prstGeom prst="notched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grpSp>
        <p:nvGrpSpPr>
          <p:cNvPr id="11" name="Group 10">
            <a:extLst>
              <a:ext uri="{FF2B5EF4-FFF2-40B4-BE49-F238E27FC236}">
                <a16:creationId xmlns:a16="http://schemas.microsoft.com/office/drawing/2014/main" id="{78D3E78D-31C0-4571-B15B-11BAAFB6A548}"/>
              </a:ext>
            </a:extLst>
          </p:cNvPr>
          <p:cNvGrpSpPr/>
          <p:nvPr/>
        </p:nvGrpSpPr>
        <p:grpSpPr>
          <a:xfrm>
            <a:off x="3992335" y="3454529"/>
            <a:ext cx="2847478" cy="1079166"/>
            <a:chOff x="4292805" y="0"/>
            <a:chExt cx="2847478" cy="1079166"/>
          </a:xfrm>
        </p:grpSpPr>
        <p:sp>
          <p:nvSpPr>
            <p:cNvPr id="12" name="Rectangle 11">
              <a:extLst>
                <a:ext uri="{FF2B5EF4-FFF2-40B4-BE49-F238E27FC236}">
                  <a16:creationId xmlns:a16="http://schemas.microsoft.com/office/drawing/2014/main" id="{92CA45C8-E7D9-4AB2-AECB-5855C2B9CAFF}"/>
                </a:ext>
              </a:extLst>
            </p:cNvPr>
            <p:cNvSpPr/>
            <p:nvPr/>
          </p:nvSpPr>
          <p:spPr>
            <a:xfrm>
              <a:off x="4292805" y="0"/>
              <a:ext cx="1021678" cy="63950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3" name="TextBox 12">
              <a:extLst>
                <a:ext uri="{FF2B5EF4-FFF2-40B4-BE49-F238E27FC236}">
                  <a16:creationId xmlns:a16="http://schemas.microsoft.com/office/drawing/2014/main" id="{1FF04057-14F1-4BD2-BE18-C8B9C8EAFBCF}"/>
                </a:ext>
              </a:extLst>
            </p:cNvPr>
            <p:cNvSpPr txBox="1"/>
            <p:nvPr/>
          </p:nvSpPr>
          <p:spPr>
            <a:xfrm>
              <a:off x="6118605" y="439660"/>
              <a:ext cx="1021678" cy="63950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US" sz="1100" kern="1200" dirty="0"/>
                <a:t>2010 </a:t>
              </a:r>
              <a:br>
                <a:rPr lang="en-US" sz="1100" kern="1200" dirty="0"/>
              </a:br>
              <a:r>
                <a:rPr lang="en-US" sz="1100" kern="1200" dirty="0"/>
                <a:t>Angular.JS</a:t>
              </a:r>
            </a:p>
          </p:txBody>
        </p:sp>
      </p:grpSp>
      <p:sp>
        <p:nvSpPr>
          <p:cNvPr id="14" name="Oval 13">
            <a:extLst>
              <a:ext uri="{FF2B5EF4-FFF2-40B4-BE49-F238E27FC236}">
                <a16:creationId xmlns:a16="http://schemas.microsoft.com/office/drawing/2014/main" id="{E8E366D9-A1DA-4319-9A1D-94BD5D50FE7C}"/>
              </a:ext>
            </a:extLst>
          </p:cNvPr>
          <p:cNvSpPr/>
          <p:nvPr/>
        </p:nvSpPr>
        <p:spPr>
          <a:xfrm>
            <a:off x="6249036" y="3814251"/>
            <a:ext cx="159876" cy="159876"/>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Oval 14">
            <a:extLst>
              <a:ext uri="{FF2B5EF4-FFF2-40B4-BE49-F238E27FC236}">
                <a16:creationId xmlns:a16="http://schemas.microsoft.com/office/drawing/2014/main" id="{30309736-34D6-481D-BFD3-A049DAA144F0}"/>
              </a:ext>
            </a:extLst>
          </p:cNvPr>
          <p:cNvSpPr/>
          <p:nvPr/>
        </p:nvSpPr>
        <p:spPr>
          <a:xfrm>
            <a:off x="4678875" y="3814251"/>
            <a:ext cx="159876" cy="159876"/>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16" name="Group 15">
            <a:extLst>
              <a:ext uri="{FF2B5EF4-FFF2-40B4-BE49-F238E27FC236}">
                <a16:creationId xmlns:a16="http://schemas.microsoft.com/office/drawing/2014/main" id="{6D91CA82-1F85-43FC-9778-1C111D4E0C1C}"/>
              </a:ext>
            </a:extLst>
          </p:cNvPr>
          <p:cNvGrpSpPr/>
          <p:nvPr/>
        </p:nvGrpSpPr>
        <p:grpSpPr>
          <a:xfrm>
            <a:off x="4247974" y="4094035"/>
            <a:ext cx="1021678" cy="639506"/>
            <a:chOff x="3220042" y="959259"/>
            <a:chExt cx="1021678" cy="639506"/>
          </a:xfrm>
        </p:grpSpPr>
        <p:sp>
          <p:nvSpPr>
            <p:cNvPr id="17" name="Rectangle 16">
              <a:extLst>
                <a:ext uri="{FF2B5EF4-FFF2-40B4-BE49-F238E27FC236}">
                  <a16:creationId xmlns:a16="http://schemas.microsoft.com/office/drawing/2014/main" id="{076D5CEB-4D1A-4898-B5A6-5BD49572962B}"/>
                </a:ext>
              </a:extLst>
            </p:cNvPr>
            <p:cNvSpPr/>
            <p:nvPr/>
          </p:nvSpPr>
          <p:spPr>
            <a:xfrm>
              <a:off x="3220042" y="959259"/>
              <a:ext cx="1021678" cy="63950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8" name="TextBox 17">
              <a:extLst>
                <a:ext uri="{FF2B5EF4-FFF2-40B4-BE49-F238E27FC236}">
                  <a16:creationId xmlns:a16="http://schemas.microsoft.com/office/drawing/2014/main" id="{CFEB7559-E8CB-4B05-9696-ECD7924BF16D}"/>
                </a:ext>
              </a:extLst>
            </p:cNvPr>
            <p:cNvSpPr txBox="1"/>
            <p:nvPr/>
          </p:nvSpPr>
          <p:spPr>
            <a:xfrm>
              <a:off x="3220042" y="959259"/>
              <a:ext cx="1021678" cy="63950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8232" tIns="78232" rIns="78232" bIns="78232" numCol="1" spcCol="1270" anchor="t" anchorCtr="0">
              <a:noAutofit/>
            </a:bodyPr>
            <a:lstStyle/>
            <a:p>
              <a:pPr marL="0" lvl="0" indent="0" algn="ctr" defTabSz="488950">
                <a:lnSpc>
                  <a:spcPct val="90000"/>
                </a:lnSpc>
                <a:spcBef>
                  <a:spcPct val="0"/>
                </a:spcBef>
                <a:spcAft>
                  <a:spcPct val="35000"/>
                </a:spcAft>
                <a:buNone/>
              </a:pPr>
              <a:r>
                <a:rPr lang="en-US" sz="1100" kern="1200" dirty="0"/>
                <a:t>2000</a:t>
              </a:r>
              <a:br>
                <a:rPr lang="en-US" sz="1100" kern="1200" dirty="0"/>
              </a:br>
              <a:r>
                <a:rPr lang="en-US" sz="1100" kern="1200" dirty="0"/>
                <a:t>XHR / Ajax</a:t>
              </a:r>
            </a:p>
          </p:txBody>
        </p:sp>
      </p:grpSp>
      <p:sp>
        <p:nvSpPr>
          <p:cNvPr id="19" name="Oval 18">
            <a:extLst>
              <a:ext uri="{FF2B5EF4-FFF2-40B4-BE49-F238E27FC236}">
                <a16:creationId xmlns:a16="http://schemas.microsoft.com/office/drawing/2014/main" id="{EDD47F17-24FA-4052-9A25-2A686E79B36F}"/>
              </a:ext>
            </a:extLst>
          </p:cNvPr>
          <p:cNvSpPr/>
          <p:nvPr/>
        </p:nvSpPr>
        <p:spPr>
          <a:xfrm>
            <a:off x="7365839" y="3814251"/>
            <a:ext cx="159876" cy="159876"/>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TextBox 19">
            <a:extLst>
              <a:ext uri="{FF2B5EF4-FFF2-40B4-BE49-F238E27FC236}">
                <a16:creationId xmlns:a16="http://schemas.microsoft.com/office/drawing/2014/main" id="{C7525A63-4E46-4DB6-BC53-9EFAE6F93034}"/>
              </a:ext>
            </a:extLst>
          </p:cNvPr>
          <p:cNvSpPr txBox="1"/>
          <p:nvPr/>
        </p:nvSpPr>
        <p:spPr>
          <a:xfrm>
            <a:off x="6935377" y="3894189"/>
            <a:ext cx="1021678" cy="63950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US" sz="1100" kern="1200" dirty="0"/>
              <a:t>2016 </a:t>
            </a:r>
            <a:br>
              <a:rPr lang="en-US" sz="1100" kern="1200" dirty="0"/>
            </a:br>
            <a:r>
              <a:rPr lang="en-US" sz="1100" kern="1200" dirty="0"/>
              <a:t>Angular</a:t>
            </a:r>
          </a:p>
        </p:txBody>
      </p:sp>
      <p:sp>
        <p:nvSpPr>
          <p:cNvPr id="21" name="Oval 20">
            <a:extLst>
              <a:ext uri="{FF2B5EF4-FFF2-40B4-BE49-F238E27FC236}">
                <a16:creationId xmlns:a16="http://schemas.microsoft.com/office/drawing/2014/main" id="{77AEB769-2176-41FB-83C7-A26D1D2C30BC}"/>
              </a:ext>
            </a:extLst>
          </p:cNvPr>
          <p:cNvSpPr/>
          <p:nvPr/>
        </p:nvSpPr>
        <p:spPr>
          <a:xfrm>
            <a:off x="6969791" y="1249363"/>
            <a:ext cx="159876" cy="159876"/>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22" name="Group 21">
            <a:extLst>
              <a:ext uri="{FF2B5EF4-FFF2-40B4-BE49-F238E27FC236}">
                <a16:creationId xmlns:a16="http://schemas.microsoft.com/office/drawing/2014/main" id="{F8F3BFF1-EC31-4739-B605-D0BDD3FF6054}"/>
              </a:ext>
            </a:extLst>
          </p:cNvPr>
          <p:cNvGrpSpPr/>
          <p:nvPr/>
        </p:nvGrpSpPr>
        <p:grpSpPr>
          <a:xfrm>
            <a:off x="6538890" y="538624"/>
            <a:ext cx="1021678" cy="639506"/>
            <a:chOff x="3884767" y="4917"/>
            <a:chExt cx="1021678" cy="639506"/>
          </a:xfrm>
        </p:grpSpPr>
        <p:sp>
          <p:nvSpPr>
            <p:cNvPr id="23" name="Rectangle 22">
              <a:extLst>
                <a:ext uri="{FF2B5EF4-FFF2-40B4-BE49-F238E27FC236}">
                  <a16:creationId xmlns:a16="http://schemas.microsoft.com/office/drawing/2014/main" id="{2B9912F1-EB66-466A-AFF3-BB49E52D0C85}"/>
                </a:ext>
              </a:extLst>
            </p:cNvPr>
            <p:cNvSpPr/>
            <p:nvPr/>
          </p:nvSpPr>
          <p:spPr>
            <a:xfrm>
              <a:off x="3884767" y="4917"/>
              <a:ext cx="1021678" cy="63950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4" name="TextBox 23">
              <a:extLst>
                <a:ext uri="{FF2B5EF4-FFF2-40B4-BE49-F238E27FC236}">
                  <a16:creationId xmlns:a16="http://schemas.microsoft.com/office/drawing/2014/main" id="{5B4ACCE4-BFCA-478A-9489-45BADADC1284}"/>
                </a:ext>
              </a:extLst>
            </p:cNvPr>
            <p:cNvSpPr txBox="1"/>
            <p:nvPr/>
          </p:nvSpPr>
          <p:spPr>
            <a:xfrm>
              <a:off x="3884767" y="4917"/>
              <a:ext cx="1021678" cy="63950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US" sz="1100" kern="1200" dirty="0"/>
                <a:t>2014</a:t>
              </a:r>
              <a:br>
                <a:rPr lang="en-US" sz="1100" kern="1200" dirty="0"/>
              </a:br>
              <a:r>
                <a:rPr lang="en-US" sz="1100" kern="1200" dirty="0"/>
                <a:t>HTML5 </a:t>
              </a:r>
            </a:p>
          </p:txBody>
        </p:sp>
      </p:grpSp>
    </p:spTree>
    <p:extLst>
      <p:ext uri="{BB962C8B-B14F-4D97-AF65-F5344CB8AC3E}">
        <p14:creationId xmlns:p14="http://schemas.microsoft.com/office/powerpoint/2010/main" val="4254490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53D069-C691-4B59-986C-D06BB486851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14</a:t>
            </a:fld>
            <a:endParaRPr lang="en"/>
          </a:p>
        </p:txBody>
      </p:sp>
      <p:pic>
        <p:nvPicPr>
          <p:cNvPr id="4098" name="Picture 2" descr="Image result for flash usage">
            <a:extLst>
              <a:ext uri="{FF2B5EF4-FFF2-40B4-BE49-F238E27FC236}">
                <a16:creationId xmlns:a16="http://schemas.microsoft.com/office/drawing/2014/main" id="{0CA62C2C-F181-4417-9AC6-FCEBB99FE2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025" y="0"/>
            <a:ext cx="72183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409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 descr="Image result for flash usage">
            <a:extLst>
              <a:ext uri="{FF2B5EF4-FFF2-40B4-BE49-F238E27FC236}">
                <a16:creationId xmlns:a16="http://schemas.microsoft.com/office/drawing/2014/main" id="{21C0D450-1865-4FDB-8491-F07B6D5713F2}"/>
              </a:ext>
            </a:extLst>
          </p:cNvPr>
          <p:cNvPicPr>
            <a:picLocks noChangeAspect="1" noChangeArrowheads="1"/>
          </p:cNvPicPr>
          <p:nvPr/>
        </p:nvPicPr>
        <p:blipFill>
          <a:blip r:embed="rId2">
            <a:alphaModFix amt="21000"/>
            <a:extLst>
              <a:ext uri="{28A0092B-C50C-407E-A947-70E740481C1C}">
                <a14:useLocalDpi xmlns:a14="http://schemas.microsoft.com/office/drawing/2010/main" val="0"/>
              </a:ext>
            </a:extLst>
          </a:blip>
          <a:srcRect/>
          <a:stretch>
            <a:fillRect/>
          </a:stretch>
        </p:blipFill>
        <p:spPr bwMode="auto">
          <a:xfrm>
            <a:off x="962025" y="0"/>
            <a:ext cx="7218363"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24417C7D-E03C-4CD5-936A-96E0661881C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a:t>
            </a:fld>
            <a:endParaRPr lang="en"/>
          </a:p>
        </p:txBody>
      </p:sp>
      <p:graphicFrame>
        <p:nvGraphicFramePr>
          <p:cNvPr id="4" name="Diagram 3">
            <a:extLst>
              <a:ext uri="{FF2B5EF4-FFF2-40B4-BE49-F238E27FC236}">
                <a16:creationId xmlns:a16="http://schemas.microsoft.com/office/drawing/2014/main" id="{5B1445EE-3781-4427-8B57-3555C89440A9}"/>
              </a:ext>
            </a:extLst>
          </p:cNvPr>
          <p:cNvGraphicFramePr/>
          <p:nvPr/>
        </p:nvGraphicFramePr>
        <p:xfrm>
          <a:off x="1022555" y="529918"/>
          <a:ext cx="7098890" cy="15987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Arrow: Notched Right 4">
            <a:extLst>
              <a:ext uri="{FF2B5EF4-FFF2-40B4-BE49-F238E27FC236}">
                <a16:creationId xmlns:a16="http://schemas.microsoft.com/office/drawing/2014/main" id="{9BEB184B-2220-4C43-A7B9-E807E8A0B870}"/>
              </a:ext>
            </a:extLst>
          </p:cNvPr>
          <p:cNvSpPr/>
          <p:nvPr/>
        </p:nvSpPr>
        <p:spPr>
          <a:xfrm>
            <a:off x="1022555" y="2251997"/>
            <a:ext cx="7098890" cy="639506"/>
          </a:xfrm>
          <a:prstGeom prst="notched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25" name="Explosion: 14 Points 24">
            <a:extLst>
              <a:ext uri="{FF2B5EF4-FFF2-40B4-BE49-F238E27FC236}">
                <a16:creationId xmlns:a16="http://schemas.microsoft.com/office/drawing/2014/main" id="{8421E8EB-B481-42D0-AC65-84B5DA5CCCAD}"/>
              </a:ext>
            </a:extLst>
          </p:cNvPr>
          <p:cNvSpPr/>
          <p:nvPr/>
        </p:nvSpPr>
        <p:spPr>
          <a:xfrm>
            <a:off x="5678129" y="2251997"/>
            <a:ext cx="658761" cy="604274"/>
          </a:xfrm>
          <a:prstGeom prst="irregularSeal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3939E9B7-B8C4-4CAC-BA27-F7825217AACF}"/>
              </a:ext>
            </a:extLst>
          </p:cNvPr>
          <p:cNvGrpSpPr/>
          <p:nvPr/>
        </p:nvGrpSpPr>
        <p:grpSpPr>
          <a:xfrm>
            <a:off x="4061161" y="2132090"/>
            <a:ext cx="2417858" cy="1079166"/>
            <a:chOff x="4292805" y="0"/>
            <a:chExt cx="2417858" cy="1079166"/>
          </a:xfrm>
        </p:grpSpPr>
        <p:sp>
          <p:nvSpPr>
            <p:cNvPr id="8" name="Rectangle 7">
              <a:extLst>
                <a:ext uri="{FF2B5EF4-FFF2-40B4-BE49-F238E27FC236}">
                  <a16:creationId xmlns:a16="http://schemas.microsoft.com/office/drawing/2014/main" id="{EB64A732-0EBE-40F3-9D88-59AFF23895B9}"/>
                </a:ext>
              </a:extLst>
            </p:cNvPr>
            <p:cNvSpPr/>
            <p:nvPr/>
          </p:nvSpPr>
          <p:spPr>
            <a:xfrm>
              <a:off x="4292805" y="0"/>
              <a:ext cx="1021678" cy="63950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9" name="TextBox 8">
              <a:extLst>
                <a:ext uri="{FF2B5EF4-FFF2-40B4-BE49-F238E27FC236}">
                  <a16:creationId xmlns:a16="http://schemas.microsoft.com/office/drawing/2014/main" id="{07C7D3FB-9DF3-4302-898A-2D90D2DD87C5}"/>
                </a:ext>
              </a:extLst>
            </p:cNvPr>
            <p:cNvSpPr txBox="1"/>
            <p:nvPr/>
          </p:nvSpPr>
          <p:spPr>
            <a:xfrm>
              <a:off x="5688985" y="439660"/>
              <a:ext cx="1021678" cy="63950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US" sz="1100" kern="1200" dirty="0"/>
                <a:t>2007</a:t>
              </a:r>
              <a:br>
                <a:rPr lang="en-US" sz="1100" kern="1200" dirty="0"/>
              </a:br>
              <a:r>
                <a:rPr lang="en-US" sz="1100" kern="1200" dirty="0"/>
                <a:t>iPhone</a:t>
              </a:r>
            </a:p>
          </p:txBody>
        </p:sp>
      </p:grpSp>
      <p:sp>
        <p:nvSpPr>
          <p:cNvPr id="7" name="Oval 6">
            <a:extLst>
              <a:ext uri="{FF2B5EF4-FFF2-40B4-BE49-F238E27FC236}">
                <a16:creationId xmlns:a16="http://schemas.microsoft.com/office/drawing/2014/main" id="{2520A2C5-10F7-4648-A10F-3E5490309CFF}"/>
              </a:ext>
            </a:extLst>
          </p:cNvPr>
          <p:cNvSpPr/>
          <p:nvPr/>
        </p:nvSpPr>
        <p:spPr>
          <a:xfrm>
            <a:off x="5888242" y="2491812"/>
            <a:ext cx="159876" cy="159876"/>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Arrow: Notched Right 9">
            <a:extLst>
              <a:ext uri="{FF2B5EF4-FFF2-40B4-BE49-F238E27FC236}">
                <a16:creationId xmlns:a16="http://schemas.microsoft.com/office/drawing/2014/main" id="{109A7829-9B3C-4FE0-972E-7E5B57747D91}"/>
              </a:ext>
            </a:extLst>
          </p:cNvPr>
          <p:cNvSpPr/>
          <p:nvPr/>
        </p:nvSpPr>
        <p:spPr>
          <a:xfrm>
            <a:off x="953729" y="3574436"/>
            <a:ext cx="7098890" cy="639506"/>
          </a:xfrm>
          <a:prstGeom prst="notchedRightArrow">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grpSp>
        <p:nvGrpSpPr>
          <p:cNvPr id="11" name="Group 10">
            <a:extLst>
              <a:ext uri="{FF2B5EF4-FFF2-40B4-BE49-F238E27FC236}">
                <a16:creationId xmlns:a16="http://schemas.microsoft.com/office/drawing/2014/main" id="{78D3E78D-31C0-4571-B15B-11BAAFB6A548}"/>
              </a:ext>
            </a:extLst>
          </p:cNvPr>
          <p:cNvGrpSpPr/>
          <p:nvPr/>
        </p:nvGrpSpPr>
        <p:grpSpPr>
          <a:xfrm>
            <a:off x="3992335" y="3454529"/>
            <a:ext cx="2847478" cy="1079166"/>
            <a:chOff x="4292805" y="0"/>
            <a:chExt cx="2847478" cy="1079166"/>
          </a:xfrm>
        </p:grpSpPr>
        <p:sp>
          <p:nvSpPr>
            <p:cNvPr id="12" name="Rectangle 11">
              <a:extLst>
                <a:ext uri="{FF2B5EF4-FFF2-40B4-BE49-F238E27FC236}">
                  <a16:creationId xmlns:a16="http://schemas.microsoft.com/office/drawing/2014/main" id="{92CA45C8-E7D9-4AB2-AECB-5855C2B9CAFF}"/>
                </a:ext>
              </a:extLst>
            </p:cNvPr>
            <p:cNvSpPr/>
            <p:nvPr/>
          </p:nvSpPr>
          <p:spPr>
            <a:xfrm>
              <a:off x="4292805" y="0"/>
              <a:ext cx="1021678" cy="63950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3" name="TextBox 12">
              <a:extLst>
                <a:ext uri="{FF2B5EF4-FFF2-40B4-BE49-F238E27FC236}">
                  <a16:creationId xmlns:a16="http://schemas.microsoft.com/office/drawing/2014/main" id="{1FF04057-14F1-4BD2-BE18-C8B9C8EAFBCF}"/>
                </a:ext>
              </a:extLst>
            </p:cNvPr>
            <p:cNvSpPr txBox="1"/>
            <p:nvPr/>
          </p:nvSpPr>
          <p:spPr>
            <a:xfrm>
              <a:off x="6118605" y="439660"/>
              <a:ext cx="1021678" cy="63950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US" sz="1100" kern="1200" dirty="0"/>
                <a:t>2010 </a:t>
              </a:r>
              <a:br>
                <a:rPr lang="en-US" sz="1100" kern="1200" dirty="0"/>
              </a:br>
              <a:r>
                <a:rPr lang="en-US" sz="1100" kern="1200" dirty="0"/>
                <a:t>Angular.JS</a:t>
              </a:r>
            </a:p>
          </p:txBody>
        </p:sp>
      </p:grpSp>
      <p:sp>
        <p:nvSpPr>
          <p:cNvPr id="14" name="Oval 13">
            <a:extLst>
              <a:ext uri="{FF2B5EF4-FFF2-40B4-BE49-F238E27FC236}">
                <a16:creationId xmlns:a16="http://schemas.microsoft.com/office/drawing/2014/main" id="{E8E366D9-A1DA-4319-9A1D-94BD5D50FE7C}"/>
              </a:ext>
            </a:extLst>
          </p:cNvPr>
          <p:cNvSpPr/>
          <p:nvPr/>
        </p:nvSpPr>
        <p:spPr>
          <a:xfrm>
            <a:off x="6249036" y="3814251"/>
            <a:ext cx="159876" cy="159876"/>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Oval 14">
            <a:extLst>
              <a:ext uri="{FF2B5EF4-FFF2-40B4-BE49-F238E27FC236}">
                <a16:creationId xmlns:a16="http://schemas.microsoft.com/office/drawing/2014/main" id="{30309736-34D6-481D-BFD3-A049DAA144F0}"/>
              </a:ext>
            </a:extLst>
          </p:cNvPr>
          <p:cNvSpPr/>
          <p:nvPr/>
        </p:nvSpPr>
        <p:spPr>
          <a:xfrm>
            <a:off x="4678875" y="3814251"/>
            <a:ext cx="159876" cy="159876"/>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16" name="Group 15">
            <a:extLst>
              <a:ext uri="{FF2B5EF4-FFF2-40B4-BE49-F238E27FC236}">
                <a16:creationId xmlns:a16="http://schemas.microsoft.com/office/drawing/2014/main" id="{6D91CA82-1F85-43FC-9778-1C111D4E0C1C}"/>
              </a:ext>
            </a:extLst>
          </p:cNvPr>
          <p:cNvGrpSpPr/>
          <p:nvPr/>
        </p:nvGrpSpPr>
        <p:grpSpPr>
          <a:xfrm>
            <a:off x="4247974" y="4094035"/>
            <a:ext cx="1021678" cy="639506"/>
            <a:chOff x="3220042" y="959259"/>
            <a:chExt cx="1021678" cy="639506"/>
          </a:xfrm>
        </p:grpSpPr>
        <p:sp>
          <p:nvSpPr>
            <p:cNvPr id="17" name="Rectangle 16">
              <a:extLst>
                <a:ext uri="{FF2B5EF4-FFF2-40B4-BE49-F238E27FC236}">
                  <a16:creationId xmlns:a16="http://schemas.microsoft.com/office/drawing/2014/main" id="{076D5CEB-4D1A-4898-B5A6-5BD49572962B}"/>
                </a:ext>
              </a:extLst>
            </p:cNvPr>
            <p:cNvSpPr/>
            <p:nvPr/>
          </p:nvSpPr>
          <p:spPr>
            <a:xfrm>
              <a:off x="3220042" y="959259"/>
              <a:ext cx="1021678" cy="63950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8" name="TextBox 17">
              <a:extLst>
                <a:ext uri="{FF2B5EF4-FFF2-40B4-BE49-F238E27FC236}">
                  <a16:creationId xmlns:a16="http://schemas.microsoft.com/office/drawing/2014/main" id="{CFEB7559-E8CB-4B05-9696-ECD7924BF16D}"/>
                </a:ext>
              </a:extLst>
            </p:cNvPr>
            <p:cNvSpPr txBox="1"/>
            <p:nvPr/>
          </p:nvSpPr>
          <p:spPr>
            <a:xfrm>
              <a:off x="3220042" y="959259"/>
              <a:ext cx="1021678" cy="63950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8232" tIns="78232" rIns="78232" bIns="78232" numCol="1" spcCol="1270" anchor="t" anchorCtr="0">
              <a:noAutofit/>
            </a:bodyPr>
            <a:lstStyle/>
            <a:p>
              <a:pPr marL="0" lvl="0" indent="0" algn="ctr" defTabSz="488950">
                <a:lnSpc>
                  <a:spcPct val="90000"/>
                </a:lnSpc>
                <a:spcBef>
                  <a:spcPct val="0"/>
                </a:spcBef>
                <a:spcAft>
                  <a:spcPct val="35000"/>
                </a:spcAft>
                <a:buNone/>
              </a:pPr>
              <a:r>
                <a:rPr lang="en-US" sz="1100" kern="1200" dirty="0"/>
                <a:t>2000</a:t>
              </a:r>
              <a:br>
                <a:rPr lang="en-US" sz="1100" kern="1200" dirty="0"/>
              </a:br>
              <a:r>
                <a:rPr lang="en-US" sz="1100" kern="1200" dirty="0"/>
                <a:t>XHR / Ajax</a:t>
              </a:r>
            </a:p>
          </p:txBody>
        </p:sp>
      </p:grpSp>
      <p:sp>
        <p:nvSpPr>
          <p:cNvPr id="19" name="Oval 18">
            <a:extLst>
              <a:ext uri="{FF2B5EF4-FFF2-40B4-BE49-F238E27FC236}">
                <a16:creationId xmlns:a16="http://schemas.microsoft.com/office/drawing/2014/main" id="{EDD47F17-24FA-4052-9A25-2A686E79B36F}"/>
              </a:ext>
            </a:extLst>
          </p:cNvPr>
          <p:cNvSpPr/>
          <p:nvPr/>
        </p:nvSpPr>
        <p:spPr>
          <a:xfrm>
            <a:off x="7365839" y="3814251"/>
            <a:ext cx="159876" cy="159876"/>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TextBox 19">
            <a:extLst>
              <a:ext uri="{FF2B5EF4-FFF2-40B4-BE49-F238E27FC236}">
                <a16:creationId xmlns:a16="http://schemas.microsoft.com/office/drawing/2014/main" id="{C7525A63-4E46-4DB6-BC53-9EFAE6F93034}"/>
              </a:ext>
            </a:extLst>
          </p:cNvPr>
          <p:cNvSpPr txBox="1"/>
          <p:nvPr/>
        </p:nvSpPr>
        <p:spPr>
          <a:xfrm>
            <a:off x="6935377" y="3894189"/>
            <a:ext cx="1021678" cy="63950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US" sz="1100" kern="1200" dirty="0"/>
              <a:t>2016 </a:t>
            </a:r>
            <a:br>
              <a:rPr lang="en-US" sz="1100" kern="1200" dirty="0"/>
            </a:br>
            <a:r>
              <a:rPr lang="en-US" sz="1100" kern="1200" dirty="0"/>
              <a:t>Angular</a:t>
            </a:r>
          </a:p>
        </p:txBody>
      </p:sp>
      <p:sp>
        <p:nvSpPr>
          <p:cNvPr id="21" name="Oval 20">
            <a:extLst>
              <a:ext uri="{FF2B5EF4-FFF2-40B4-BE49-F238E27FC236}">
                <a16:creationId xmlns:a16="http://schemas.microsoft.com/office/drawing/2014/main" id="{77AEB769-2176-41FB-83C7-A26D1D2C30BC}"/>
              </a:ext>
            </a:extLst>
          </p:cNvPr>
          <p:cNvSpPr/>
          <p:nvPr/>
        </p:nvSpPr>
        <p:spPr>
          <a:xfrm>
            <a:off x="6969791" y="1249363"/>
            <a:ext cx="159876" cy="159876"/>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22" name="Group 21">
            <a:extLst>
              <a:ext uri="{FF2B5EF4-FFF2-40B4-BE49-F238E27FC236}">
                <a16:creationId xmlns:a16="http://schemas.microsoft.com/office/drawing/2014/main" id="{F8F3BFF1-EC31-4739-B605-D0BDD3FF6054}"/>
              </a:ext>
            </a:extLst>
          </p:cNvPr>
          <p:cNvGrpSpPr/>
          <p:nvPr/>
        </p:nvGrpSpPr>
        <p:grpSpPr>
          <a:xfrm>
            <a:off x="6538890" y="538624"/>
            <a:ext cx="1021678" cy="639506"/>
            <a:chOff x="3884767" y="4917"/>
            <a:chExt cx="1021678" cy="639506"/>
          </a:xfrm>
        </p:grpSpPr>
        <p:sp>
          <p:nvSpPr>
            <p:cNvPr id="23" name="Rectangle 22">
              <a:extLst>
                <a:ext uri="{FF2B5EF4-FFF2-40B4-BE49-F238E27FC236}">
                  <a16:creationId xmlns:a16="http://schemas.microsoft.com/office/drawing/2014/main" id="{2B9912F1-EB66-466A-AFF3-BB49E52D0C85}"/>
                </a:ext>
              </a:extLst>
            </p:cNvPr>
            <p:cNvSpPr/>
            <p:nvPr/>
          </p:nvSpPr>
          <p:spPr>
            <a:xfrm>
              <a:off x="3884767" y="4917"/>
              <a:ext cx="1021678" cy="63950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4" name="TextBox 23">
              <a:extLst>
                <a:ext uri="{FF2B5EF4-FFF2-40B4-BE49-F238E27FC236}">
                  <a16:creationId xmlns:a16="http://schemas.microsoft.com/office/drawing/2014/main" id="{5B4ACCE4-BFCA-478A-9489-45BADADC1284}"/>
                </a:ext>
              </a:extLst>
            </p:cNvPr>
            <p:cNvSpPr txBox="1"/>
            <p:nvPr/>
          </p:nvSpPr>
          <p:spPr>
            <a:xfrm>
              <a:off x="3884767" y="4917"/>
              <a:ext cx="1021678" cy="63950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8232" tIns="78232" rIns="78232" bIns="78232" numCol="1" spcCol="1270" anchor="b" anchorCtr="0">
              <a:noAutofit/>
            </a:bodyPr>
            <a:lstStyle/>
            <a:p>
              <a:pPr marL="0" lvl="0" indent="0" algn="ctr" defTabSz="488950">
                <a:lnSpc>
                  <a:spcPct val="90000"/>
                </a:lnSpc>
                <a:spcBef>
                  <a:spcPct val="0"/>
                </a:spcBef>
                <a:spcAft>
                  <a:spcPct val="35000"/>
                </a:spcAft>
                <a:buNone/>
              </a:pPr>
              <a:r>
                <a:rPr lang="en-US" sz="1100" kern="1200" dirty="0"/>
                <a:t>2014</a:t>
              </a:r>
              <a:br>
                <a:rPr lang="en-US" sz="1100" kern="1200" dirty="0"/>
              </a:br>
              <a:r>
                <a:rPr lang="en-US" sz="1100" kern="1200" dirty="0"/>
                <a:t>HTML5 </a:t>
              </a:r>
            </a:p>
          </p:txBody>
        </p:sp>
      </p:grpSp>
    </p:spTree>
    <p:extLst>
      <p:ext uri="{BB962C8B-B14F-4D97-AF65-F5344CB8AC3E}">
        <p14:creationId xmlns:p14="http://schemas.microsoft.com/office/powerpoint/2010/main" val="3531454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HTML5 Backstory</a:t>
            </a:r>
          </a:p>
        </p:txBody>
      </p:sp>
      <p:sp>
        <p:nvSpPr>
          <p:cNvPr id="3" name="Content Placeholder 2"/>
          <p:cNvSpPr>
            <a:spLocks noGrp="1"/>
          </p:cNvSpPr>
          <p:nvPr>
            <p:ph type="body" idx="1"/>
          </p:nvPr>
        </p:nvSpPr>
        <p:spPr/>
        <p:txBody>
          <a:bodyPr/>
          <a:lstStyle/>
          <a:p>
            <a:r>
              <a:rPr lang="en-US" dirty="0"/>
              <a:t>W3C == XHTML</a:t>
            </a:r>
          </a:p>
          <a:p>
            <a:r>
              <a:rPr lang="en-US" dirty="0"/>
              <a:t>Ian </a:t>
            </a:r>
            <a:r>
              <a:rPr lang="en-US" dirty="0" err="1"/>
              <a:t>Hickson</a:t>
            </a:r>
            <a:r>
              <a:rPr lang="en-US" dirty="0"/>
              <a:t> and the Web Hypertext Application Technology Working Group (WHATWG)</a:t>
            </a:r>
          </a:p>
          <a:p>
            <a:r>
              <a:rPr lang="en-US" dirty="0"/>
              <a:t>Web Apps and Web Forms</a:t>
            </a:r>
          </a:p>
          <a:p>
            <a:r>
              <a:rPr lang="en-US" dirty="0"/>
              <a:t>Unified in 2006 at request of </a:t>
            </a:r>
            <a:br>
              <a:rPr lang="en-US" dirty="0"/>
            </a:br>
            <a:r>
              <a:rPr lang="en-US" dirty="0"/>
              <a:t>Tim Berners-Lee</a:t>
            </a:r>
          </a:p>
        </p:txBody>
      </p:sp>
      <p:pic>
        <p:nvPicPr>
          <p:cNvPr id="5124" name="Picture 4" descr="Image result for html5 logo">
            <a:extLst>
              <a:ext uri="{FF2B5EF4-FFF2-40B4-BE49-F238E27FC236}">
                <a16:creationId xmlns:a16="http://schemas.microsoft.com/office/drawing/2014/main" id="{3951A8CD-0DBA-4F2D-B745-2DEABDC5CC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1429959"/>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5328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FBA780-6A2C-4A18-82DE-7269555BC7F3}"/>
              </a:ext>
            </a:extLst>
          </p:cNvPr>
          <p:cNvSpPr>
            <a:spLocks noGrp="1"/>
          </p:cNvSpPr>
          <p:nvPr>
            <p:ph type="body" idx="1"/>
          </p:nvPr>
        </p:nvSpPr>
        <p:spPr/>
        <p:txBody>
          <a:bodyPr/>
          <a:lstStyle/>
          <a:p>
            <a:r>
              <a:rPr lang="en-US" dirty="0"/>
              <a:t>HTML5 Is about turning the browser into a development platform</a:t>
            </a:r>
          </a:p>
        </p:txBody>
      </p:sp>
      <p:sp>
        <p:nvSpPr>
          <p:cNvPr id="3" name="Slide Number Placeholder 2">
            <a:extLst>
              <a:ext uri="{FF2B5EF4-FFF2-40B4-BE49-F238E27FC236}">
                <a16:creationId xmlns:a16="http://schemas.microsoft.com/office/drawing/2014/main" id="{2B7E1785-F32E-4487-BEA7-A7B9928C198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17</a:t>
            </a:fld>
            <a:endParaRPr lang="en"/>
          </a:p>
        </p:txBody>
      </p:sp>
    </p:spTree>
    <p:extLst>
      <p:ext uri="{BB962C8B-B14F-4D97-AF65-F5344CB8AC3E}">
        <p14:creationId xmlns:p14="http://schemas.microsoft.com/office/powerpoint/2010/main" val="2192446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140733-6C6B-41D0-81C9-3C23E8F5F9DB}"/>
              </a:ext>
            </a:extLst>
          </p:cNvPr>
          <p:cNvSpPr>
            <a:spLocks noGrp="1"/>
          </p:cNvSpPr>
          <p:nvPr>
            <p:ph type="ctrTitle"/>
          </p:nvPr>
        </p:nvSpPr>
        <p:spPr/>
        <p:txBody>
          <a:bodyPr/>
          <a:lstStyle/>
          <a:p>
            <a:r>
              <a:rPr lang="en-US" dirty="0"/>
              <a:t>HTML5</a:t>
            </a:r>
          </a:p>
        </p:txBody>
      </p:sp>
      <p:sp>
        <p:nvSpPr>
          <p:cNvPr id="5" name="Subtitle 4">
            <a:extLst>
              <a:ext uri="{FF2B5EF4-FFF2-40B4-BE49-F238E27FC236}">
                <a16:creationId xmlns:a16="http://schemas.microsoft.com/office/drawing/2014/main" id="{48925B54-4B1E-4519-882E-0B573B1EF254}"/>
              </a:ext>
            </a:extLst>
          </p:cNvPr>
          <p:cNvSpPr>
            <a:spLocks noGrp="1"/>
          </p:cNvSpPr>
          <p:nvPr>
            <p:ph type="subTitle" idx="1"/>
          </p:nvPr>
        </p:nvSpPr>
        <p:spPr/>
        <p:txBody>
          <a:bodyPr/>
          <a:lstStyle/>
          <a:p>
            <a:r>
              <a:rPr lang="en-US" dirty="0"/>
              <a:t>Programming a Browser</a:t>
            </a:r>
          </a:p>
        </p:txBody>
      </p:sp>
      <p:sp>
        <p:nvSpPr>
          <p:cNvPr id="3" name="Slide Number Placeholder 2">
            <a:extLst>
              <a:ext uri="{FF2B5EF4-FFF2-40B4-BE49-F238E27FC236}">
                <a16:creationId xmlns:a16="http://schemas.microsoft.com/office/drawing/2014/main" id="{2B33BA98-E60F-4175-8BD5-7063E075CB22}"/>
              </a:ext>
            </a:extLst>
          </p:cNvPr>
          <p:cNvSpPr>
            <a:spLocks noGrp="1"/>
          </p:cNvSpPr>
          <p:nvPr>
            <p:ph type="sldNum" idx="4294967295"/>
          </p:nvPr>
        </p:nvSpPr>
        <p:spPr>
          <a:xfrm>
            <a:off x="8709025" y="4576763"/>
            <a:ext cx="434975" cy="434975"/>
          </a:xfrm>
        </p:spPr>
        <p:txBody>
          <a:bodyPr/>
          <a:lstStyle/>
          <a:p>
            <a:pPr marL="0" lvl="0" indent="0" algn="ct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1615599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C43A51-607D-47E1-AE99-ED5D56892C87}"/>
              </a:ext>
            </a:extLst>
          </p:cNvPr>
          <p:cNvSpPr>
            <a:spLocks noGrp="1"/>
          </p:cNvSpPr>
          <p:nvPr>
            <p:ph type="title"/>
          </p:nvPr>
        </p:nvSpPr>
        <p:spPr/>
        <p:txBody>
          <a:bodyPr/>
          <a:lstStyle/>
          <a:p>
            <a:r>
              <a:rPr lang="en-US" dirty="0"/>
              <a:t>Our Platform</a:t>
            </a:r>
          </a:p>
        </p:txBody>
      </p:sp>
      <p:sp>
        <p:nvSpPr>
          <p:cNvPr id="5" name="Text Placeholder 4">
            <a:extLst>
              <a:ext uri="{FF2B5EF4-FFF2-40B4-BE49-F238E27FC236}">
                <a16:creationId xmlns:a16="http://schemas.microsoft.com/office/drawing/2014/main" id="{2F8B4A2E-D098-4392-877A-F3C2A96BEBC3}"/>
              </a:ext>
            </a:extLst>
          </p:cNvPr>
          <p:cNvSpPr>
            <a:spLocks noGrp="1"/>
          </p:cNvSpPr>
          <p:nvPr>
            <p:ph type="body" idx="1"/>
          </p:nvPr>
        </p:nvSpPr>
        <p:spPr/>
        <p:txBody>
          <a:bodyPr/>
          <a:lstStyle/>
          <a:p>
            <a:r>
              <a:rPr lang="en-US" dirty="0"/>
              <a:t>The Document Object Model</a:t>
            </a:r>
          </a:p>
          <a:p>
            <a:r>
              <a:rPr lang="en-US" dirty="0"/>
              <a:t>Browser Programming Interface</a:t>
            </a:r>
          </a:p>
          <a:p>
            <a:r>
              <a:rPr lang="en-US" dirty="0"/>
              <a:t>JavaScript</a:t>
            </a:r>
          </a:p>
        </p:txBody>
      </p:sp>
    </p:spTree>
    <p:extLst>
      <p:ext uri="{BB962C8B-B14F-4D97-AF65-F5344CB8AC3E}">
        <p14:creationId xmlns:p14="http://schemas.microsoft.com/office/powerpoint/2010/main" val="314521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364374-303A-4E69-8025-552054976D76}"/>
              </a:ext>
            </a:extLst>
          </p:cNvPr>
          <p:cNvSpPr>
            <a:spLocks noGrp="1"/>
          </p:cNvSpPr>
          <p:nvPr>
            <p:ph type="title"/>
          </p:nvPr>
        </p:nvSpPr>
        <p:spPr/>
        <p:txBody>
          <a:bodyPr/>
          <a:lstStyle/>
          <a:p>
            <a:r>
              <a:rPr lang="en-US" dirty="0"/>
              <a:t>Courses</a:t>
            </a:r>
          </a:p>
        </p:txBody>
      </p:sp>
      <p:sp>
        <p:nvSpPr>
          <p:cNvPr id="6" name="Text Placeholder 5">
            <a:extLst>
              <a:ext uri="{FF2B5EF4-FFF2-40B4-BE49-F238E27FC236}">
                <a16:creationId xmlns:a16="http://schemas.microsoft.com/office/drawing/2014/main" id="{A15B21C7-BE8C-487D-8E69-1874235CE799}"/>
              </a:ext>
            </a:extLst>
          </p:cNvPr>
          <p:cNvSpPr>
            <a:spLocks noGrp="1"/>
          </p:cNvSpPr>
          <p:nvPr>
            <p:ph type="body" idx="1"/>
          </p:nvPr>
        </p:nvSpPr>
        <p:spPr/>
        <p:txBody>
          <a:bodyPr/>
          <a:lstStyle/>
          <a:p>
            <a:r>
              <a:rPr lang="en-US" dirty="0"/>
              <a:t>Front-End Web 100 w/JavaScript</a:t>
            </a:r>
          </a:p>
          <a:p>
            <a:pPr lvl="1"/>
            <a:r>
              <a:rPr lang="en-US" dirty="0"/>
              <a:t>Lab: Front-End Web 100</a:t>
            </a:r>
          </a:p>
          <a:p>
            <a:r>
              <a:rPr lang="en-US" dirty="0"/>
              <a:t>Front-End Web 200</a:t>
            </a:r>
          </a:p>
          <a:p>
            <a:pPr lvl="1"/>
            <a:r>
              <a:rPr lang="en-US" dirty="0"/>
              <a:t>Lab: Front-End Web 200</a:t>
            </a:r>
          </a:p>
          <a:p>
            <a:r>
              <a:rPr lang="en-US" dirty="0"/>
              <a:t>Front-End Web 300</a:t>
            </a:r>
          </a:p>
          <a:p>
            <a:pPr lvl="1"/>
            <a:r>
              <a:rPr lang="en-US" dirty="0"/>
              <a:t>Lab: Front-End Web 300</a:t>
            </a:r>
          </a:p>
          <a:p>
            <a:r>
              <a:rPr lang="en-US" dirty="0"/>
              <a:t>Front-End Web 400</a:t>
            </a:r>
          </a:p>
          <a:p>
            <a:pPr lvl="1"/>
            <a:r>
              <a:rPr lang="en-US" dirty="0"/>
              <a:t>Lab: Front-End Web 400</a:t>
            </a:r>
          </a:p>
        </p:txBody>
      </p:sp>
    </p:spTree>
    <p:extLst>
      <p:ext uri="{BB962C8B-B14F-4D97-AF65-F5344CB8AC3E}">
        <p14:creationId xmlns:p14="http://schemas.microsoft.com/office/powerpoint/2010/main" val="1274733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446F2-B773-43BE-BAB0-5C5B2FE6E763}"/>
              </a:ext>
            </a:extLst>
          </p:cNvPr>
          <p:cNvSpPr>
            <a:spLocks noGrp="1"/>
          </p:cNvSpPr>
          <p:nvPr>
            <p:ph type="title"/>
          </p:nvPr>
        </p:nvSpPr>
        <p:spPr/>
        <p:txBody>
          <a:bodyPr/>
          <a:lstStyle/>
          <a:p>
            <a:r>
              <a:rPr lang="en-US" dirty="0"/>
              <a:t>Our Tools</a:t>
            </a:r>
          </a:p>
        </p:txBody>
      </p:sp>
      <p:sp>
        <p:nvSpPr>
          <p:cNvPr id="3" name="Text Placeholder 2">
            <a:extLst>
              <a:ext uri="{FF2B5EF4-FFF2-40B4-BE49-F238E27FC236}">
                <a16:creationId xmlns:a16="http://schemas.microsoft.com/office/drawing/2014/main" id="{1D1B6902-6416-4C76-B312-BCF5361AAC2F}"/>
              </a:ext>
            </a:extLst>
          </p:cNvPr>
          <p:cNvSpPr>
            <a:spLocks noGrp="1"/>
          </p:cNvSpPr>
          <p:nvPr>
            <p:ph type="body" idx="1"/>
          </p:nvPr>
        </p:nvSpPr>
        <p:spPr/>
        <p:txBody>
          <a:bodyPr/>
          <a:lstStyle/>
          <a:p>
            <a:r>
              <a:rPr lang="en-US" dirty="0"/>
              <a:t>Editor</a:t>
            </a:r>
          </a:p>
          <a:p>
            <a:pPr lvl="1"/>
            <a:r>
              <a:rPr lang="en-US" dirty="0"/>
              <a:t>Visual Studio Code</a:t>
            </a:r>
          </a:p>
          <a:p>
            <a:r>
              <a:rPr lang="en-US" dirty="0"/>
              <a:t>Web Server</a:t>
            </a:r>
          </a:p>
          <a:p>
            <a:pPr lvl="1"/>
            <a:r>
              <a:rPr lang="en-US" dirty="0"/>
              <a:t>http-server</a:t>
            </a:r>
          </a:p>
        </p:txBody>
      </p:sp>
      <p:sp>
        <p:nvSpPr>
          <p:cNvPr id="4" name="Slide Number Placeholder 3">
            <a:extLst>
              <a:ext uri="{FF2B5EF4-FFF2-40B4-BE49-F238E27FC236}">
                <a16:creationId xmlns:a16="http://schemas.microsoft.com/office/drawing/2014/main" id="{807EB0C9-B13C-4232-B643-7CFB564D455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78752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224B6AD-3FA1-4000-884F-9B0C2D48D714}"/>
              </a:ext>
            </a:extLst>
          </p:cNvPr>
          <p:cNvSpPr>
            <a:spLocks noGrp="1"/>
          </p:cNvSpPr>
          <p:nvPr>
            <p:ph type="ctrTitle"/>
          </p:nvPr>
        </p:nvSpPr>
        <p:spPr/>
        <p:txBody>
          <a:bodyPr/>
          <a:lstStyle/>
          <a:p>
            <a:r>
              <a:rPr lang="en-US" dirty="0"/>
              <a:t>Setting up VS Code Walk-Through</a:t>
            </a:r>
          </a:p>
        </p:txBody>
      </p:sp>
      <p:sp>
        <p:nvSpPr>
          <p:cNvPr id="4" name="Slide Number Placeholder 3">
            <a:extLst>
              <a:ext uri="{FF2B5EF4-FFF2-40B4-BE49-F238E27FC236}">
                <a16:creationId xmlns:a16="http://schemas.microsoft.com/office/drawing/2014/main" id="{5B4AE1CB-923D-4B75-BEE7-B1B7E39299F9}"/>
              </a:ext>
            </a:extLst>
          </p:cNvPr>
          <p:cNvSpPr>
            <a:spLocks noGrp="1"/>
          </p:cNvSpPr>
          <p:nvPr>
            <p:ph type="sldNum" idx="4294967295"/>
          </p:nvPr>
        </p:nvSpPr>
        <p:spPr>
          <a:xfrm>
            <a:off x="8709025" y="4576763"/>
            <a:ext cx="434975" cy="434975"/>
          </a:xfrm>
        </p:spPr>
        <p:txBody>
          <a:bodyPr/>
          <a:lstStyle/>
          <a:p>
            <a:pPr marL="0" lvl="0" indent="0" algn="ct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37261773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B5DECA-14DE-4042-8688-B022C0B33399}"/>
              </a:ext>
            </a:extLst>
          </p:cNvPr>
          <p:cNvSpPr>
            <a:spLocks noGrp="1"/>
          </p:cNvSpPr>
          <p:nvPr>
            <p:ph type="title"/>
          </p:nvPr>
        </p:nvSpPr>
        <p:spPr/>
        <p:txBody>
          <a:bodyPr/>
          <a:lstStyle/>
          <a:p>
            <a:r>
              <a:rPr lang="en-US" dirty="0"/>
              <a:t>VS Code Tasks</a:t>
            </a:r>
          </a:p>
        </p:txBody>
      </p:sp>
      <p:sp>
        <p:nvSpPr>
          <p:cNvPr id="5" name="Text Placeholder 4">
            <a:extLst>
              <a:ext uri="{FF2B5EF4-FFF2-40B4-BE49-F238E27FC236}">
                <a16:creationId xmlns:a16="http://schemas.microsoft.com/office/drawing/2014/main" id="{684DEA54-8A7C-41C7-88DA-C2080A8B69AF}"/>
              </a:ext>
            </a:extLst>
          </p:cNvPr>
          <p:cNvSpPr>
            <a:spLocks noGrp="1"/>
          </p:cNvSpPr>
          <p:nvPr>
            <p:ph type="body" idx="1"/>
          </p:nvPr>
        </p:nvSpPr>
        <p:spPr/>
        <p:txBody>
          <a:bodyPr/>
          <a:lstStyle/>
          <a:p>
            <a:r>
              <a:rPr lang="en-US" dirty="0"/>
              <a:t>Understanding Layout</a:t>
            </a:r>
          </a:p>
          <a:p>
            <a:r>
              <a:rPr lang="en-US" dirty="0"/>
              <a:t>File View</a:t>
            </a:r>
          </a:p>
          <a:p>
            <a:r>
              <a:rPr lang="en-US" dirty="0"/>
              <a:t>No Projects</a:t>
            </a:r>
          </a:p>
          <a:p>
            <a:r>
              <a:rPr lang="en-US" dirty="0"/>
              <a:t>Installing Extensions</a:t>
            </a:r>
          </a:p>
          <a:p>
            <a:r>
              <a:rPr lang="en-US" dirty="0"/>
              <a:t>Configuring User Settings</a:t>
            </a:r>
          </a:p>
          <a:p>
            <a:r>
              <a:rPr lang="en-US" dirty="0"/>
              <a:t>The Integrated Terminal</a:t>
            </a:r>
          </a:p>
          <a:p>
            <a:r>
              <a:rPr lang="en-US" dirty="0"/>
              <a:t>Homework: https://code.visualstudio.com/docs</a:t>
            </a:r>
          </a:p>
        </p:txBody>
      </p:sp>
    </p:spTree>
    <p:extLst>
      <p:ext uri="{BB962C8B-B14F-4D97-AF65-F5344CB8AC3E}">
        <p14:creationId xmlns:p14="http://schemas.microsoft.com/office/powerpoint/2010/main" val="36911312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1538F-9BF6-4717-B137-5FA97D0F6742}"/>
              </a:ext>
            </a:extLst>
          </p:cNvPr>
          <p:cNvSpPr>
            <a:spLocks noGrp="1"/>
          </p:cNvSpPr>
          <p:nvPr>
            <p:ph type="title"/>
          </p:nvPr>
        </p:nvSpPr>
        <p:spPr/>
        <p:txBody>
          <a:bodyPr/>
          <a:lstStyle/>
          <a:p>
            <a:r>
              <a:rPr lang="en-US" dirty="0"/>
              <a:t>Visual Studio Code</a:t>
            </a:r>
          </a:p>
        </p:txBody>
      </p:sp>
      <p:sp>
        <p:nvSpPr>
          <p:cNvPr id="3" name="Text Placeholder 2">
            <a:extLst>
              <a:ext uri="{FF2B5EF4-FFF2-40B4-BE49-F238E27FC236}">
                <a16:creationId xmlns:a16="http://schemas.microsoft.com/office/drawing/2014/main" id="{57BD0CCC-4B57-4659-A36F-D83FEB85FAB0}"/>
              </a:ext>
            </a:extLst>
          </p:cNvPr>
          <p:cNvSpPr>
            <a:spLocks noGrp="1"/>
          </p:cNvSpPr>
          <p:nvPr>
            <p:ph type="body" idx="1"/>
          </p:nvPr>
        </p:nvSpPr>
        <p:spPr/>
        <p:txBody>
          <a:bodyPr/>
          <a:lstStyle/>
          <a:p>
            <a:r>
              <a:rPr lang="en-US" dirty="0"/>
              <a:t>Settings</a:t>
            </a:r>
          </a:p>
          <a:p>
            <a:pPr lvl="1"/>
            <a:r>
              <a:rPr lang="en-US" dirty="0">
                <a:hlinkClick r:id="rId2"/>
              </a:rPr>
              <a:t>https://gist.github.com/JeffryGonzalez/e3252ff3e476339811d8b51f73df9121.js</a:t>
            </a:r>
            <a:endParaRPr lang="en-US" dirty="0"/>
          </a:p>
          <a:p>
            <a:r>
              <a:rPr lang="en-US" dirty="0"/>
              <a:t>Extensions</a:t>
            </a:r>
          </a:p>
          <a:p>
            <a:pPr lvl="1"/>
            <a:endParaRPr lang="en-US" dirty="0"/>
          </a:p>
        </p:txBody>
      </p:sp>
      <p:sp>
        <p:nvSpPr>
          <p:cNvPr id="4" name="Slide Number Placeholder 3">
            <a:extLst>
              <a:ext uri="{FF2B5EF4-FFF2-40B4-BE49-F238E27FC236}">
                <a16:creationId xmlns:a16="http://schemas.microsoft.com/office/drawing/2014/main" id="{F96DE56E-F5EF-425E-BDCC-0180639420E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2704185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52829-0EF1-4B48-88FF-CF00BC8A261B}"/>
              </a:ext>
            </a:extLst>
          </p:cNvPr>
          <p:cNvSpPr>
            <a:spLocks noGrp="1"/>
          </p:cNvSpPr>
          <p:nvPr>
            <p:ph type="title"/>
          </p:nvPr>
        </p:nvSpPr>
        <p:spPr/>
        <p:txBody>
          <a:bodyPr/>
          <a:lstStyle/>
          <a:p>
            <a:r>
              <a:rPr lang="en-US" dirty="0"/>
              <a:t>Using VS Code</a:t>
            </a:r>
          </a:p>
        </p:txBody>
      </p:sp>
      <p:sp>
        <p:nvSpPr>
          <p:cNvPr id="3" name="Text Placeholder 2">
            <a:extLst>
              <a:ext uri="{FF2B5EF4-FFF2-40B4-BE49-F238E27FC236}">
                <a16:creationId xmlns:a16="http://schemas.microsoft.com/office/drawing/2014/main" id="{F16EC28C-EA20-4828-ACB3-9AC0D611FD34}"/>
              </a:ext>
            </a:extLst>
          </p:cNvPr>
          <p:cNvSpPr>
            <a:spLocks noGrp="1"/>
          </p:cNvSpPr>
          <p:nvPr>
            <p:ph type="body" idx="1"/>
          </p:nvPr>
        </p:nvSpPr>
        <p:spPr/>
        <p:txBody>
          <a:bodyPr/>
          <a:lstStyle/>
          <a:p>
            <a:r>
              <a:rPr lang="en-US" dirty="0"/>
              <a:t>Please read the documentation </a:t>
            </a:r>
          </a:p>
          <a:p>
            <a:r>
              <a:rPr lang="en-US" dirty="0">
                <a:hlinkClick r:id="rId2"/>
              </a:rPr>
              <a:t>https://code.visualstudio.com/docs</a:t>
            </a:r>
            <a:endParaRPr lang="en-US" dirty="0"/>
          </a:p>
          <a:p>
            <a:r>
              <a:rPr lang="en-US" dirty="0"/>
              <a:t>Great stuff to make your job easier</a:t>
            </a:r>
          </a:p>
        </p:txBody>
      </p:sp>
      <p:sp>
        <p:nvSpPr>
          <p:cNvPr id="4" name="Slide Number Placeholder 3">
            <a:extLst>
              <a:ext uri="{FF2B5EF4-FFF2-40B4-BE49-F238E27FC236}">
                <a16:creationId xmlns:a16="http://schemas.microsoft.com/office/drawing/2014/main" id="{B3E16A1C-3855-45F8-A658-8B22E06DB86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24</a:t>
            </a:fld>
            <a:endParaRPr lang="en"/>
          </a:p>
        </p:txBody>
      </p:sp>
    </p:spTree>
    <p:extLst>
      <p:ext uri="{BB962C8B-B14F-4D97-AF65-F5344CB8AC3E}">
        <p14:creationId xmlns:p14="http://schemas.microsoft.com/office/powerpoint/2010/main" val="22767043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BC21D-0089-470B-96A1-FD55FF4F1F7F}"/>
              </a:ext>
            </a:extLst>
          </p:cNvPr>
          <p:cNvSpPr>
            <a:spLocks noGrp="1"/>
          </p:cNvSpPr>
          <p:nvPr>
            <p:ph type="title"/>
          </p:nvPr>
        </p:nvSpPr>
        <p:spPr/>
        <p:txBody>
          <a:bodyPr/>
          <a:lstStyle/>
          <a:p>
            <a:r>
              <a:rPr lang="en-US" dirty="0"/>
              <a:t>Setting up a Development</a:t>
            </a:r>
            <a:br>
              <a:rPr lang="en-US" dirty="0"/>
            </a:br>
            <a:r>
              <a:rPr lang="en-US" dirty="0"/>
              <a:t>Web Server</a:t>
            </a:r>
          </a:p>
        </p:txBody>
      </p:sp>
      <p:sp>
        <p:nvSpPr>
          <p:cNvPr id="3" name="Text Placeholder 2">
            <a:extLst>
              <a:ext uri="{FF2B5EF4-FFF2-40B4-BE49-F238E27FC236}">
                <a16:creationId xmlns:a16="http://schemas.microsoft.com/office/drawing/2014/main" id="{4AA4C58C-27AE-4438-AAB3-88D4EA44650F}"/>
              </a:ext>
            </a:extLst>
          </p:cNvPr>
          <p:cNvSpPr>
            <a:spLocks noGrp="1"/>
          </p:cNvSpPr>
          <p:nvPr>
            <p:ph type="body" idx="1"/>
          </p:nvPr>
        </p:nvSpPr>
        <p:spPr/>
        <p:txBody>
          <a:bodyPr/>
          <a:lstStyle/>
          <a:p>
            <a:r>
              <a:rPr lang="en-US" b="1" dirty="0"/>
              <a:t>Web Server</a:t>
            </a:r>
            <a:r>
              <a:rPr lang="en-US" dirty="0"/>
              <a:t>: A process that listens on a TCP Port on the network and responds to HTTP Requests with HTTP Responses</a:t>
            </a:r>
          </a:p>
          <a:p>
            <a:pPr lvl="1"/>
            <a:r>
              <a:rPr lang="en-US" dirty="0"/>
              <a:t>RFC 2616</a:t>
            </a:r>
          </a:p>
          <a:p>
            <a:pPr lvl="1"/>
            <a:r>
              <a:rPr lang="en-US" dirty="0"/>
              <a:t>Examples: IIS, Apache, Nginx</a:t>
            </a:r>
          </a:p>
          <a:p>
            <a:r>
              <a:rPr lang="en-US" b="1" dirty="0"/>
              <a:t>Development Server</a:t>
            </a:r>
            <a:r>
              <a:rPr lang="en-US" dirty="0"/>
              <a:t>: A lightweight server for doing development work, no security, etc. Not to b used in production</a:t>
            </a:r>
          </a:p>
        </p:txBody>
      </p:sp>
      <p:sp>
        <p:nvSpPr>
          <p:cNvPr id="4" name="Slide Number Placeholder 3">
            <a:extLst>
              <a:ext uri="{FF2B5EF4-FFF2-40B4-BE49-F238E27FC236}">
                <a16:creationId xmlns:a16="http://schemas.microsoft.com/office/drawing/2014/main" id="{A3CE6247-3984-4F80-ADE1-40E6ABE65A9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25</a:t>
            </a:fld>
            <a:endParaRPr lang="en"/>
          </a:p>
        </p:txBody>
      </p:sp>
    </p:spTree>
    <p:extLst>
      <p:ext uri="{BB962C8B-B14F-4D97-AF65-F5344CB8AC3E}">
        <p14:creationId xmlns:p14="http://schemas.microsoft.com/office/powerpoint/2010/main" val="3769335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CF731-27D0-46FA-86DF-06B3083C866E}"/>
              </a:ext>
            </a:extLst>
          </p:cNvPr>
          <p:cNvSpPr>
            <a:spLocks noGrp="1"/>
          </p:cNvSpPr>
          <p:nvPr>
            <p:ph type="title"/>
          </p:nvPr>
        </p:nvSpPr>
        <p:spPr/>
        <p:txBody>
          <a:bodyPr/>
          <a:lstStyle/>
          <a:p>
            <a:r>
              <a:rPr lang="en-US" dirty="0"/>
              <a:t>Dev Servers for Class</a:t>
            </a:r>
          </a:p>
        </p:txBody>
      </p:sp>
      <p:sp>
        <p:nvSpPr>
          <p:cNvPr id="3" name="Text Placeholder 2">
            <a:extLst>
              <a:ext uri="{FF2B5EF4-FFF2-40B4-BE49-F238E27FC236}">
                <a16:creationId xmlns:a16="http://schemas.microsoft.com/office/drawing/2014/main" id="{9DB71C6F-376E-4CF3-B0F1-E586675A5F62}"/>
              </a:ext>
            </a:extLst>
          </p:cNvPr>
          <p:cNvSpPr>
            <a:spLocks noGrp="1"/>
          </p:cNvSpPr>
          <p:nvPr>
            <p:ph type="body" idx="1"/>
          </p:nvPr>
        </p:nvSpPr>
        <p:spPr/>
        <p:txBody>
          <a:bodyPr/>
          <a:lstStyle/>
          <a:p>
            <a:r>
              <a:rPr lang="en-US" dirty="0"/>
              <a:t>We’ll start with http-server</a:t>
            </a:r>
          </a:p>
          <a:p>
            <a:r>
              <a:rPr lang="en-US" dirty="0"/>
              <a:t>Install as a Node.js app*</a:t>
            </a:r>
          </a:p>
          <a:p>
            <a:r>
              <a:rPr lang="en-US" dirty="0"/>
              <a:t>Later we’ll move to </a:t>
            </a:r>
            <a:r>
              <a:rPr lang="en-US" dirty="0" err="1"/>
              <a:t>WebPack</a:t>
            </a:r>
            <a:r>
              <a:rPr lang="en-US" dirty="0"/>
              <a:t> Dev Server</a:t>
            </a:r>
          </a:p>
          <a:p>
            <a:endParaRPr lang="en-US" dirty="0"/>
          </a:p>
        </p:txBody>
      </p:sp>
      <p:sp>
        <p:nvSpPr>
          <p:cNvPr id="4" name="Slide Number Placeholder 3">
            <a:extLst>
              <a:ext uri="{FF2B5EF4-FFF2-40B4-BE49-F238E27FC236}">
                <a16:creationId xmlns:a16="http://schemas.microsoft.com/office/drawing/2014/main" id="{05AA33A2-DC5D-415E-84C4-0F2CF9541BE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26</a:t>
            </a:fld>
            <a:endParaRPr lang="en"/>
          </a:p>
        </p:txBody>
      </p:sp>
      <p:sp>
        <p:nvSpPr>
          <p:cNvPr id="5" name="TextBox 4">
            <a:extLst>
              <a:ext uri="{FF2B5EF4-FFF2-40B4-BE49-F238E27FC236}">
                <a16:creationId xmlns:a16="http://schemas.microsoft.com/office/drawing/2014/main" id="{BA91ED54-036E-42B4-B827-12A2BF5BB39E}"/>
              </a:ext>
            </a:extLst>
          </p:cNvPr>
          <p:cNvSpPr txBox="1"/>
          <p:nvPr/>
        </p:nvSpPr>
        <p:spPr>
          <a:xfrm>
            <a:off x="783771" y="4271030"/>
            <a:ext cx="6744305" cy="523220"/>
          </a:xfrm>
          <a:prstGeom prst="rect">
            <a:avLst/>
          </a:prstGeom>
          <a:noFill/>
        </p:spPr>
        <p:txBody>
          <a:bodyPr wrap="square" rtlCol="0">
            <a:spAutoFit/>
          </a:bodyPr>
          <a:lstStyle/>
          <a:p>
            <a:r>
              <a:rPr lang="en-US" dirty="0"/>
              <a:t>* we’ll talk a </a:t>
            </a:r>
            <a:r>
              <a:rPr lang="en-US" i="1" dirty="0"/>
              <a:t>lot</a:t>
            </a:r>
            <a:r>
              <a:rPr lang="en-US" dirty="0"/>
              <a:t> about Node later. Right now: It’s a runtime for software written in JavaScript.</a:t>
            </a:r>
          </a:p>
        </p:txBody>
      </p:sp>
    </p:spTree>
    <p:extLst>
      <p:ext uri="{BB962C8B-B14F-4D97-AF65-F5344CB8AC3E}">
        <p14:creationId xmlns:p14="http://schemas.microsoft.com/office/powerpoint/2010/main" val="27453691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B2A18-5C1C-42B5-BA59-554C7FF23189}"/>
              </a:ext>
            </a:extLst>
          </p:cNvPr>
          <p:cNvSpPr>
            <a:spLocks noGrp="1"/>
          </p:cNvSpPr>
          <p:nvPr>
            <p:ph type="title"/>
          </p:nvPr>
        </p:nvSpPr>
        <p:spPr/>
        <p:txBody>
          <a:bodyPr/>
          <a:lstStyle/>
          <a:p>
            <a:r>
              <a:rPr lang="en-US" dirty="0"/>
              <a:t>Task: Install local web server</a:t>
            </a:r>
          </a:p>
        </p:txBody>
      </p:sp>
      <p:sp>
        <p:nvSpPr>
          <p:cNvPr id="3" name="Text Placeholder 2">
            <a:extLst>
              <a:ext uri="{FF2B5EF4-FFF2-40B4-BE49-F238E27FC236}">
                <a16:creationId xmlns:a16="http://schemas.microsoft.com/office/drawing/2014/main" id="{7051E691-412D-419D-8C52-2317C5896C6B}"/>
              </a:ext>
            </a:extLst>
          </p:cNvPr>
          <p:cNvSpPr>
            <a:spLocks noGrp="1"/>
          </p:cNvSpPr>
          <p:nvPr>
            <p:ph type="body" idx="1"/>
          </p:nvPr>
        </p:nvSpPr>
        <p:spPr/>
        <p:txBody>
          <a:bodyPr/>
          <a:lstStyle/>
          <a:p>
            <a:r>
              <a:rPr lang="en-US" dirty="0"/>
              <a:t>Initializing an NPM Package</a:t>
            </a:r>
          </a:p>
          <a:p>
            <a:r>
              <a:rPr lang="en-US" dirty="0"/>
              <a:t>NPM Install</a:t>
            </a:r>
          </a:p>
          <a:p>
            <a:r>
              <a:rPr lang="en-US" dirty="0"/>
              <a:t>Running “bin”</a:t>
            </a:r>
          </a:p>
          <a:p>
            <a:r>
              <a:rPr lang="en-US" dirty="0"/>
              <a:t>Creating a Script</a:t>
            </a:r>
          </a:p>
          <a:p>
            <a:r>
              <a:rPr lang="en-US" dirty="0"/>
              <a:t>Adding an HTML Page</a:t>
            </a:r>
          </a:p>
          <a:p>
            <a:r>
              <a:rPr lang="en-US" dirty="0"/>
              <a:t>Viewing Page</a:t>
            </a:r>
          </a:p>
        </p:txBody>
      </p:sp>
      <p:sp>
        <p:nvSpPr>
          <p:cNvPr id="4" name="Slide Number Placeholder 3">
            <a:extLst>
              <a:ext uri="{FF2B5EF4-FFF2-40B4-BE49-F238E27FC236}">
                <a16:creationId xmlns:a16="http://schemas.microsoft.com/office/drawing/2014/main" id="{7E47FB08-1308-4322-AC34-BED3DD7EA0E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27</a:t>
            </a:fld>
            <a:endParaRPr lang="en"/>
          </a:p>
        </p:txBody>
      </p:sp>
    </p:spTree>
    <p:extLst>
      <p:ext uri="{BB962C8B-B14F-4D97-AF65-F5344CB8AC3E}">
        <p14:creationId xmlns:p14="http://schemas.microsoft.com/office/powerpoint/2010/main" val="11221033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E0CD0-9481-4695-845C-CFC3451D422E}"/>
              </a:ext>
            </a:extLst>
          </p:cNvPr>
          <p:cNvSpPr>
            <a:spLocks noGrp="1"/>
          </p:cNvSpPr>
          <p:nvPr>
            <p:ph type="title"/>
          </p:nvPr>
        </p:nvSpPr>
        <p:spPr/>
        <p:txBody>
          <a:bodyPr/>
          <a:lstStyle/>
          <a:p>
            <a:r>
              <a:rPr lang="en-US" dirty="0"/>
              <a:t>Task : Intro to the DOM</a:t>
            </a:r>
          </a:p>
        </p:txBody>
      </p:sp>
      <p:sp>
        <p:nvSpPr>
          <p:cNvPr id="3" name="Text Placeholder 2">
            <a:extLst>
              <a:ext uri="{FF2B5EF4-FFF2-40B4-BE49-F238E27FC236}">
                <a16:creationId xmlns:a16="http://schemas.microsoft.com/office/drawing/2014/main" id="{ED2A163D-39E5-4227-AA34-4C51670B39B3}"/>
              </a:ext>
            </a:extLst>
          </p:cNvPr>
          <p:cNvSpPr>
            <a:spLocks noGrp="1"/>
          </p:cNvSpPr>
          <p:nvPr>
            <p:ph type="body" idx="1"/>
          </p:nvPr>
        </p:nvSpPr>
        <p:spPr/>
        <p:txBody>
          <a:bodyPr/>
          <a:lstStyle/>
          <a:p>
            <a:r>
              <a:rPr lang="en-US" dirty="0"/>
              <a:t>Create a DOM declaratively with HTML.</a:t>
            </a:r>
          </a:p>
          <a:p>
            <a:r>
              <a:rPr lang="en-US" dirty="0"/>
              <a:t>Use the dev tools in Chrome to view the DOM</a:t>
            </a:r>
          </a:p>
          <a:p>
            <a:r>
              <a:rPr lang="en-US" dirty="0"/>
              <a:t>Manipulate the DOM programmatically</a:t>
            </a:r>
          </a:p>
          <a:p>
            <a:r>
              <a:rPr lang="en-US" dirty="0">
                <a:hlinkClick r:id="rId3"/>
              </a:rPr>
              <a:t>http://bioub.github.io/d3.DOMVisualizer/</a:t>
            </a:r>
            <a:endParaRPr lang="en-US" dirty="0"/>
          </a:p>
          <a:p>
            <a:endParaRPr lang="en-US" dirty="0"/>
          </a:p>
        </p:txBody>
      </p:sp>
      <p:sp>
        <p:nvSpPr>
          <p:cNvPr id="4" name="Slide Number Placeholder 3">
            <a:extLst>
              <a:ext uri="{FF2B5EF4-FFF2-40B4-BE49-F238E27FC236}">
                <a16:creationId xmlns:a16="http://schemas.microsoft.com/office/drawing/2014/main" id="{FCDB53ED-04F9-46DF-BE0B-3D9552A3531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28</a:t>
            </a:fld>
            <a:endParaRPr lang="en"/>
          </a:p>
        </p:txBody>
      </p:sp>
    </p:spTree>
    <p:extLst>
      <p:ext uri="{BB962C8B-B14F-4D97-AF65-F5344CB8AC3E}">
        <p14:creationId xmlns:p14="http://schemas.microsoft.com/office/powerpoint/2010/main" val="38699496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5267BB6-BAF3-437C-A22A-DF2057A75142}"/>
              </a:ext>
            </a:extLst>
          </p:cNvPr>
          <p:cNvSpPr>
            <a:spLocks noGrp="1"/>
          </p:cNvSpPr>
          <p:nvPr>
            <p:ph type="ctrTitle"/>
          </p:nvPr>
        </p:nvSpPr>
        <p:spPr/>
        <p:txBody>
          <a:bodyPr/>
          <a:lstStyle/>
          <a:p>
            <a:r>
              <a:rPr lang="en-US" dirty="0"/>
              <a:t>HTML</a:t>
            </a:r>
          </a:p>
        </p:txBody>
      </p:sp>
      <p:sp>
        <p:nvSpPr>
          <p:cNvPr id="6" name="Subtitle 5">
            <a:extLst>
              <a:ext uri="{FF2B5EF4-FFF2-40B4-BE49-F238E27FC236}">
                <a16:creationId xmlns:a16="http://schemas.microsoft.com/office/drawing/2014/main" id="{51BDFC36-5E24-43A3-A676-46C165B10900}"/>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A2895624-2C29-4B9D-AC0A-7FBF82472FBD}"/>
              </a:ext>
            </a:extLst>
          </p:cNvPr>
          <p:cNvSpPr>
            <a:spLocks noGrp="1"/>
          </p:cNvSpPr>
          <p:nvPr>
            <p:ph type="sldNum" idx="4294967295"/>
          </p:nvPr>
        </p:nvSpPr>
        <p:spPr>
          <a:xfrm>
            <a:off x="8709025" y="4576763"/>
            <a:ext cx="434975" cy="434975"/>
          </a:xfrm>
        </p:spPr>
        <p:txBody>
          <a:bodyPr/>
          <a:lstStyle/>
          <a:p>
            <a:pPr marL="0" lvl="0" indent="0" algn="ctr" rtl="0">
              <a:spcBef>
                <a:spcPts val="0"/>
              </a:spcBef>
              <a:spcAft>
                <a:spcPts val="0"/>
              </a:spcAft>
              <a:buNone/>
            </a:pPr>
            <a:fld id="{00000000-1234-1234-1234-123412341234}" type="slidenum">
              <a:rPr lang="en" smtClean="0"/>
              <a:t>29</a:t>
            </a:fld>
            <a:endParaRPr lang="en"/>
          </a:p>
        </p:txBody>
      </p:sp>
    </p:spTree>
    <p:extLst>
      <p:ext uri="{BB962C8B-B14F-4D97-AF65-F5344CB8AC3E}">
        <p14:creationId xmlns:p14="http://schemas.microsoft.com/office/powerpoint/2010/main" val="466392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6"/>
          <p:cNvSpPr txBox="1">
            <a:spLocks noGrp="1"/>
          </p:cNvSpPr>
          <p:nvPr>
            <p:ph type="ctrTitle" idx="4294967295"/>
          </p:nvPr>
        </p:nvSpPr>
        <p:spPr>
          <a:xfrm>
            <a:off x="2351788" y="1180487"/>
            <a:ext cx="46080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9600"/>
              <a:t>Hello!</a:t>
            </a:r>
            <a:endParaRPr sz="9600"/>
          </a:p>
        </p:txBody>
      </p:sp>
      <p:sp>
        <p:nvSpPr>
          <p:cNvPr id="168" name="Google Shape;168;p16"/>
          <p:cNvSpPr txBox="1">
            <a:spLocks noGrp="1"/>
          </p:cNvSpPr>
          <p:nvPr>
            <p:ph type="subTitle" idx="4294967295"/>
          </p:nvPr>
        </p:nvSpPr>
        <p:spPr>
          <a:xfrm>
            <a:off x="2351800" y="2265877"/>
            <a:ext cx="4608000" cy="1778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latin typeface="Poppins"/>
                <a:ea typeface="Poppins"/>
                <a:cs typeface="Poppins"/>
                <a:sym typeface="Poppins"/>
              </a:rPr>
              <a:t>Jeff Gonzalez</a:t>
            </a:r>
            <a:endParaRPr b="1" dirty="0">
              <a:latin typeface="Poppins"/>
              <a:ea typeface="Poppins"/>
              <a:cs typeface="Poppins"/>
              <a:sym typeface="Poppins"/>
            </a:endParaRPr>
          </a:p>
          <a:p>
            <a:pPr marL="0" lvl="0" indent="0" algn="l" rtl="0">
              <a:spcBef>
                <a:spcPts val="600"/>
              </a:spcBef>
              <a:spcAft>
                <a:spcPts val="0"/>
              </a:spcAft>
              <a:buClr>
                <a:schemeClr val="dk1"/>
              </a:buClr>
              <a:buSzPts val="1100"/>
              <a:buFont typeface="Arial"/>
              <a:buNone/>
            </a:pPr>
            <a:r>
              <a:rPr lang="en-US" dirty="0"/>
              <a:t>Front-end web developer, trainer</a:t>
            </a:r>
            <a:r>
              <a:rPr lang="en" dirty="0"/>
              <a:t>. </a:t>
            </a:r>
            <a:endParaRPr dirty="0"/>
          </a:p>
          <a:p>
            <a:pPr marL="0" lvl="0" indent="0" algn="l" rtl="0">
              <a:spcBef>
                <a:spcPts val="600"/>
              </a:spcBef>
              <a:spcAft>
                <a:spcPts val="0"/>
              </a:spcAft>
              <a:buClr>
                <a:schemeClr val="dk1"/>
              </a:buClr>
              <a:buSzPts val="1100"/>
              <a:buFont typeface="Arial"/>
              <a:buNone/>
            </a:pPr>
            <a:r>
              <a:rPr lang="en" dirty="0"/>
              <a:t>You can find me at </a:t>
            </a:r>
            <a:r>
              <a:rPr lang="en-US" dirty="0"/>
              <a:t>jeff@Hypertheory.com</a:t>
            </a:r>
            <a:endParaRPr b="1" dirty="0"/>
          </a:p>
        </p:txBody>
      </p:sp>
      <p:sp>
        <p:nvSpPr>
          <p:cNvPr id="169" name="Google Shape;169;p16"/>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a:t>
            </a:fld>
            <a:endParaRPr/>
          </a:p>
        </p:txBody>
      </p:sp>
      <p:sp>
        <p:nvSpPr>
          <p:cNvPr id="170" name="Google Shape;170;p16"/>
          <p:cNvSpPr/>
          <p:nvPr/>
        </p:nvSpPr>
        <p:spPr>
          <a:xfrm>
            <a:off x="1804239" y="1506373"/>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9D316EE-B31C-45F6-93A5-A3FD97B55CF9}"/>
              </a:ext>
            </a:extLst>
          </p:cNvPr>
          <p:cNvSpPr>
            <a:spLocks noGrp="1"/>
          </p:cNvSpPr>
          <p:nvPr>
            <p:ph type="title"/>
          </p:nvPr>
        </p:nvSpPr>
        <p:spPr/>
        <p:txBody>
          <a:bodyPr/>
          <a:lstStyle/>
          <a:p>
            <a:r>
              <a:rPr lang="en-US" dirty="0"/>
              <a:t>Purpose</a:t>
            </a:r>
          </a:p>
        </p:txBody>
      </p:sp>
      <p:sp>
        <p:nvSpPr>
          <p:cNvPr id="5" name="Text Placeholder 4">
            <a:extLst>
              <a:ext uri="{FF2B5EF4-FFF2-40B4-BE49-F238E27FC236}">
                <a16:creationId xmlns:a16="http://schemas.microsoft.com/office/drawing/2014/main" id="{AA1FA838-5021-451B-86D7-C601C23B6B47}"/>
              </a:ext>
            </a:extLst>
          </p:cNvPr>
          <p:cNvSpPr>
            <a:spLocks noGrp="1"/>
          </p:cNvSpPr>
          <p:nvPr>
            <p:ph type="body" idx="1"/>
          </p:nvPr>
        </p:nvSpPr>
        <p:spPr/>
        <p:txBody>
          <a:bodyPr/>
          <a:lstStyle/>
          <a:p>
            <a:r>
              <a:rPr lang="en-US" dirty="0"/>
              <a:t>A Markup (not programming) language for adding structure and light semantics to content</a:t>
            </a:r>
          </a:p>
          <a:p>
            <a:r>
              <a:rPr lang="en-US" dirty="0"/>
              <a:t>A Hypermedia Type</a:t>
            </a:r>
          </a:p>
          <a:p>
            <a:pPr lvl="1"/>
            <a:r>
              <a:rPr lang="en-US" dirty="0"/>
              <a:t>Contains links</a:t>
            </a:r>
          </a:p>
          <a:p>
            <a:pPr lvl="2"/>
            <a:r>
              <a:rPr lang="en-US" dirty="0"/>
              <a:t>Links for transitions &lt;a </a:t>
            </a:r>
            <a:r>
              <a:rPr lang="en-US" dirty="0" err="1"/>
              <a:t>href</a:t>
            </a:r>
            <a:r>
              <a:rPr lang="en-US" dirty="0"/>
              <a:t>=“..”&gt;</a:t>
            </a:r>
          </a:p>
          <a:p>
            <a:pPr lvl="2"/>
            <a:r>
              <a:rPr lang="en-US" dirty="0"/>
              <a:t>Links for embedded content</a:t>
            </a:r>
          </a:p>
          <a:p>
            <a:r>
              <a:rPr lang="en-US" dirty="0"/>
              <a:t>UI is through links and forms</a:t>
            </a:r>
          </a:p>
        </p:txBody>
      </p:sp>
    </p:spTree>
    <p:extLst>
      <p:ext uri="{BB962C8B-B14F-4D97-AF65-F5344CB8AC3E}">
        <p14:creationId xmlns:p14="http://schemas.microsoft.com/office/powerpoint/2010/main" val="998684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DE113-7E16-4C9A-99B2-25F5D1F3061D}"/>
              </a:ext>
            </a:extLst>
          </p:cNvPr>
          <p:cNvSpPr>
            <a:spLocks noGrp="1"/>
          </p:cNvSpPr>
          <p:nvPr>
            <p:ph type="title"/>
          </p:nvPr>
        </p:nvSpPr>
        <p:spPr/>
        <p:txBody>
          <a:bodyPr/>
          <a:lstStyle/>
          <a:p>
            <a:r>
              <a:rPr lang="en-US" dirty="0"/>
              <a:t>Your reference for HTML	</a:t>
            </a:r>
          </a:p>
        </p:txBody>
      </p:sp>
      <p:sp>
        <p:nvSpPr>
          <p:cNvPr id="3" name="Text Placeholder 2">
            <a:extLst>
              <a:ext uri="{FF2B5EF4-FFF2-40B4-BE49-F238E27FC236}">
                <a16:creationId xmlns:a16="http://schemas.microsoft.com/office/drawing/2014/main" id="{02F71A20-E830-4DAD-A1AE-FF94CD015871}"/>
              </a:ext>
            </a:extLst>
          </p:cNvPr>
          <p:cNvSpPr>
            <a:spLocks noGrp="1"/>
          </p:cNvSpPr>
          <p:nvPr>
            <p:ph type="body" idx="1"/>
          </p:nvPr>
        </p:nvSpPr>
        <p:spPr/>
        <p:txBody>
          <a:bodyPr/>
          <a:lstStyle/>
          <a:p>
            <a:r>
              <a:rPr lang="en-US" dirty="0"/>
              <a:t>Mozilla Developer Network</a:t>
            </a:r>
          </a:p>
          <a:p>
            <a:r>
              <a:rPr lang="en-US" dirty="0">
                <a:hlinkClick r:id="rId2"/>
              </a:rPr>
              <a:t>https://developer.mozilla.org/en-US/docs/Glossary/HTML</a:t>
            </a:r>
            <a:endParaRPr lang="en-US" dirty="0"/>
          </a:p>
          <a:p>
            <a:endParaRPr lang="en-US" dirty="0"/>
          </a:p>
        </p:txBody>
      </p:sp>
      <p:sp>
        <p:nvSpPr>
          <p:cNvPr id="4" name="Slide Number Placeholder 3">
            <a:extLst>
              <a:ext uri="{FF2B5EF4-FFF2-40B4-BE49-F238E27FC236}">
                <a16:creationId xmlns:a16="http://schemas.microsoft.com/office/drawing/2014/main" id="{1E42F160-FD6D-4300-92C0-4CF9729E627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31</a:t>
            </a:fld>
            <a:endParaRPr lang="en"/>
          </a:p>
        </p:txBody>
      </p:sp>
    </p:spTree>
    <p:extLst>
      <p:ext uri="{BB962C8B-B14F-4D97-AF65-F5344CB8AC3E}">
        <p14:creationId xmlns:p14="http://schemas.microsoft.com/office/powerpoint/2010/main" val="11944673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05153-7DC7-468A-90F3-10D4879A6AE7}"/>
              </a:ext>
            </a:extLst>
          </p:cNvPr>
          <p:cNvSpPr>
            <a:spLocks noGrp="1"/>
          </p:cNvSpPr>
          <p:nvPr>
            <p:ph type="title"/>
          </p:nvPr>
        </p:nvSpPr>
        <p:spPr/>
        <p:txBody>
          <a:bodyPr/>
          <a:lstStyle/>
          <a:p>
            <a:r>
              <a:rPr lang="en-US" dirty="0"/>
              <a:t>Task: Create an HTML document</a:t>
            </a:r>
          </a:p>
        </p:txBody>
      </p:sp>
      <p:sp>
        <p:nvSpPr>
          <p:cNvPr id="3" name="Text Placeholder 2">
            <a:extLst>
              <a:ext uri="{FF2B5EF4-FFF2-40B4-BE49-F238E27FC236}">
                <a16:creationId xmlns:a16="http://schemas.microsoft.com/office/drawing/2014/main" id="{529E0443-62FC-4985-98C4-0188A177DECD}"/>
              </a:ext>
            </a:extLst>
          </p:cNvPr>
          <p:cNvSpPr>
            <a:spLocks noGrp="1"/>
          </p:cNvSpPr>
          <p:nvPr>
            <p:ph type="body" idx="1"/>
          </p:nvPr>
        </p:nvSpPr>
        <p:spPr/>
        <p:txBody>
          <a:bodyPr/>
          <a:lstStyle/>
          <a:p>
            <a:r>
              <a:rPr lang="en-US" dirty="0"/>
              <a:t>Use VS Code and Emmet (</a:t>
            </a:r>
            <a:r>
              <a:rPr lang="en-US" dirty="0">
                <a:hlinkClick r:id="rId2"/>
              </a:rPr>
              <a:t>https://emmet.io/</a:t>
            </a:r>
            <a:r>
              <a:rPr lang="en-US" dirty="0"/>
              <a:t>)  to create an HTML Document</a:t>
            </a:r>
          </a:p>
          <a:p>
            <a:r>
              <a:rPr lang="en-US" dirty="0"/>
              <a:t>Explore the structure in Chrome </a:t>
            </a:r>
            <a:r>
              <a:rPr lang="en-US" dirty="0" err="1"/>
              <a:t>DevTools</a:t>
            </a:r>
            <a:endParaRPr lang="en-US" dirty="0"/>
          </a:p>
          <a:p>
            <a:endParaRPr lang="en-US" dirty="0"/>
          </a:p>
        </p:txBody>
      </p:sp>
      <p:sp>
        <p:nvSpPr>
          <p:cNvPr id="4" name="Slide Number Placeholder 3">
            <a:extLst>
              <a:ext uri="{FF2B5EF4-FFF2-40B4-BE49-F238E27FC236}">
                <a16:creationId xmlns:a16="http://schemas.microsoft.com/office/drawing/2014/main" id="{962AEF30-B920-4785-81C4-71370F3A77B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32</a:t>
            </a:fld>
            <a:endParaRPr lang="en"/>
          </a:p>
        </p:txBody>
      </p:sp>
    </p:spTree>
    <p:extLst>
      <p:ext uri="{BB962C8B-B14F-4D97-AF65-F5344CB8AC3E}">
        <p14:creationId xmlns:p14="http://schemas.microsoft.com/office/powerpoint/2010/main" val="36100540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9D57BE-8321-416C-AF57-A7F5DE342CEE}"/>
              </a:ext>
            </a:extLst>
          </p:cNvPr>
          <p:cNvSpPr>
            <a:spLocks noGrp="1"/>
          </p:cNvSpPr>
          <p:nvPr>
            <p:ph type="ctrTitle"/>
          </p:nvPr>
        </p:nvSpPr>
        <p:spPr/>
        <p:txBody>
          <a:bodyPr/>
          <a:lstStyle/>
          <a:p>
            <a:r>
              <a:rPr lang="en-US" dirty="0"/>
              <a:t>CSS</a:t>
            </a:r>
          </a:p>
        </p:txBody>
      </p:sp>
      <p:sp>
        <p:nvSpPr>
          <p:cNvPr id="6" name="Subtitle 5">
            <a:extLst>
              <a:ext uri="{FF2B5EF4-FFF2-40B4-BE49-F238E27FC236}">
                <a16:creationId xmlns:a16="http://schemas.microsoft.com/office/drawing/2014/main" id="{D3C30F18-2BF9-47EB-82E5-A87CDC850EEB}"/>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D646A3F5-5714-4084-9898-3EB8F9AEDF79}"/>
              </a:ext>
            </a:extLst>
          </p:cNvPr>
          <p:cNvSpPr>
            <a:spLocks noGrp="1"/>
          </p:cNvSpPr>
          <p:nvPr>
            <p:ph type="sldNum" idx="4294967295"/>
          </p:nvPr>
        </p:nvSpPr>
        <p:spPr>
          <a:xfrm>
            <a:off x="8709025" y="4576763"/>
            <a:ext cx="434975" cy="434975"/>
          </a:xfrm>
        </p:spPr>
        <p:txBody>
          <a:bodyPr/>
          <a:lstStyle/>
          <a:p>
            <a:pPr marL="0" lvl="0" indent="0" algn="ctr" rtl="0">
              <a:spcBef>
                <a:spcPts val="0"/>
              </a:spcBef>
              <a:spcAft>
                <a:spcPts val="0"/>
              </a:spcAft>
              <a:buNone/>
            </a:pPr>
            <a:fld id="{00000000-1234-1234-1234-123412341234}" type="slidenum">
              <a:rPr lang="en" smtClean="0"/>
              <a:t>33</a:t>
            </a:fld>
            <a:endParaRPr lang="en"/>
          </a:p>
        </p:txBody>
      </p:sp>
    </p:spTree>
    <p:extLst>
      <p:ext uri="{BB962C8B-B14F-4D97-AF65-F5344CB8AC3E}">
        <p14:creationId xmlns:p14="http://schemas.microsoft.com/office/powerpoint/2010/main" val="10645447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738A8F-3D67-4DBC-8C84-C196D6C46E72}"/>
              </a:ext>
            </a:extLst>
          </p:cNvPr>
          <p:cNvSpPr>
            <a:spLocks noGrp="1"/>
          </p:cNvSpPr>
          <p:nvPr>
            <p:ph type="title"/>
          </p:nvPr>
        </p:nvSpPr>
        <p:spPr/>
        <p:txBody>
          <a:bodyPr/>
          <a:lstStyle/>
          <a:p>
            <a:r>
              <a:rPr lang="en-US" dirty="0"/>
              <a:t>Purpose</a:t>
            </a:r>
          </a:p>
        </p:txBody>
      </p:sp>
      <p:sp>
        <p:nvSpPr>
          <p:cNvPr id="5" name="Text Placeholder 4">
            <a:extLst>
              <a:ext uri="{FF2B5EF4-FFF2-40B4-BE49-F238E27FC236}">
                <a16:creationId xmlns:a16="http://schemas.microsoft.com/office/drawing/2014/main" id="{7E706AF1-223D-46CD-82E1-B14195784B88}"/>
              </a:ext>
            </a:extLst>
          </p:cNvPr>
          <p:cNvSpPr>
            <a:spLocks noGrp="1"/>
          </p:cNvSpPr>
          <p:nvPr>
            <p:ph type="body" idx="1"/>
          </p:nvPr>
        </p:nvSpPr>
        <p:spPr/>
        <p:txBody>
          <a:bodyPr/>
          <a:lstStyle/>
          <a:p>
            <a:r>
              <a:rPr lang="en-US" dirty="0"/>
              <a:t>Apply declarative style to HTML</a:t>
            </a:r>
          </a:p>
          <a:p>
            <a:r>
              <a:rPr lang="en-US" dirty="0"/>
              <a:t>Styles “cascade”</a:t>
            </a:r>
          </a:p>
          <a:p>
            <a:r>
              <a:rPr lang="en-US" dirty="0"/>
              <a:t>Specificity</a:t>
            </a:r>
          </a:p>
          <a:p>
            <a:pPr lvl="1"/>
            <a:r>
              <a:rPr lang="en-US" dirty="0">
                <a:hlinkClick r:id="rId2"/>
              </a:rPr>
              <a:t>https://www.sitepoint.com/css-selectors-specificity/</a:t>
            </a:r>
            <a:endParaRPr lang="en-US" dirty="0"/>
          </a:p>
          <a:p>
            <a:endParaRPr lang="en-US" dirty="0"/>
          </a:p>
        </p:txBody>
      </p:sp>
    </p:spTree>
    <p:extLst>
      <p:ext uri="{BB962C8B-B14F-4D97-AF65-F5344CB8AC3E}">
        <p14:creationId xmlns:p14="http://schemas.microsoft.com/office/powerpoint/2010/main" val="32900490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D7DC7-6F8F-48E1-B57D-F304FBE68A92}"/>
              </a:ext>
            </a:extLst>
          </p:cNvPr>
          <p:cNvSpPr>
            <a:spLocks noGrp="1"/>
          </p:cNvSpPr>
          <p:nvPr>
            <p:ph type="title"/>
          </p:nvPr>
        </p:nvSpPr>
        <p:spPr/>
        <p:txBody>
          <a:bodyPr/>
          <a:lstStyle/>
          <a:p>
            <a:r>
              <a:rPr lang="en-US" dirty="0"/>
              <a:t>Task:</a:t>
            </a:r>
          </a:p>
        </p:txBody>
      </p:sp>
      <p:sp>
        <p:nvSpPr>
          <p:cNvPr id="3" name="Text Placeholder 2">
            <a:extLst>
              <a:ext uri="{FF2B5EF4-FFF2-40B4-BE49-F238E27FC236}">
                <a16:creationId xmlns:a16="http://schemas.microsoft.com/office/drawing/2014/main" id="{22A3C567-2851-43DE-AA45-F2AC5EEE6CA1}"/>
              </a:ext>
            </a:extLst>
          </p:cNvPr>
          <p:cNvSpPr>
            <a:spLocks noGrp="1"/>
          </p:cNvSpPr>
          <p:nvPr>
            <p:ph type="body" idx="1"/>
          </p:nvPr>
        </p:nvSpPr>
        <p:spPr/>
        <p:txBody>
          <a:bodyPr/>
          <a:lstStyle/>
          <a:p>
            <a:r>
              <a:rPr lang="en-US" dirty="0"/>
              <a:t>Apply CSS to our HTML Document</a:t>
            </a:r>
          </a:p>
          <a:p>
            <a:r>
              <a:rPr lang="en-US" dirty="0"/>
              <a:t>Edit CSS in Chrome Dev Tools</a:t>
            </a:r>
          </a:p>
          <a:p>
            <a:r>
              <a:rPr lang="en-US" dirty="0"/>
              <a:t>Explore Selectors</a:t>
            </a:r>
          </a:p>
          <a:p>
            <a:r>
              <a:rPr lang="en-US" dirty="0"/>
              <a:t>Explore Specificity</a:t>
            </a:r>
          </a:p>
          <a:p>
            <a:r>
              <a:rPr lang="en-US" dirty="0"/>
              <a:t>Use an external CSS Library </a:t>
            </a:r>
            <a:r>
              <a:rPr lang="en-US"/>
              <a:t>(Bootstrap)</a:t>
            </a:r>
            <a:endParaRPr lang="en-US" dirty="0"/>
          </a:p>
          <a:p>
            <a:endParaRPr lang="en-US" dirty="0"/>
          </a:p>
        </p:txBody>
      </p:sp>
      <p:sp>
        <p:nvSpPr>
          <p:cNvPr id="4" name="Slide Number Placeholder 3">
            <a:extLst>
              <a:ext uri="{FF2B5EF4-FFF2-40B4-BE49-F238E27FC236}">
                <a16:creationId xmlns:a16="http://schemas.microsoft.com/office/drawing/2014/main" id="{AF7C77A5-80A1-49EE-998B-7ACACA9E2F3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35</a:t>
            </a:fld>
            <a:endParaRPr lang="en"/>
          </a:p>
        </p:txBody>
      </p:sp>
    </p:spTree>
    <p:extLst>
      <p:ext uri="{BB962C8B-B14F-4D97-AF65-F5344CB8AC3E}">
        <p14:creationId xmlns:p14="http://schemas.microsoft.com/office/powerpoint/2010/main" val="8129450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22B9F9-DC51-47D0-AEC6-C6800E39EB17}"/>
              </a:ext>
            </a:extLst>
          </p:cNvPr>
          <p:cNvSpPr>
            <a:spLocks noGrp="1"/>
          </p:cNvSpPr>
          <p:nvPr>
            <p:ph type="ctrTitle"/>
          </p:nvPr>
        </p:nvSpPr>
        <p:spPr/>
        <p:txBody>
          <a:bodyPr/>
          <a:lstStyle/>
          <a:p>
            <a:r>
              <a:rPr lang="en-US" dirty="0"/>
              <a:t>JavaScript</a:t>
            </a:r>
          </a:p>
        </p:txBody>
      </p:sp>
      <p:sp>
        <p:nvSpPr>
          <p:cNvPr id="6" name="Subtitle 5">
            <a:extLst>
              <a:ext uri="{FF2B5EF4-FFF2-40B4-BE49-F238E27FC236}">
                <a16:creationId xmlns:a16="http://schemas.microsoft.com/office/drawing/2014/main" id="{A972C30A-8D56-41F1-84B5-D77489C77C0A}"/>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FDB253AF-5518-4A5B-A84E-963FE7EDCC1B}"/>
              </a:ext>
            </a:extLst>
          </p:cNvPr>
          <p:cNvSpPr>
            <a:spLocks noGrp="1"/>
          </p:cNvSpPr>
          <p:nvPr>
            <p:ph type="sldNum" idx="4294967295"/>
          </p:nvPr>
        </p:nvSpPr>
        <p:spPr>
          <a:xfrm>
            <a:off x="8709025" y="4576763"/>
            <a:ext cx="434975" cy="434975"/>
          </a:xfrm>
        </p:spPr>
        <p:txBody>
          <a:bodyPr/>
          <a:lstStyle/>
          <a:p>
            <a:pPr marL="0" lvl="0" indent="0" algn="ctr" rtl="0">
              <a:spcBef>
                <a:spcPts val="0"/>
              </a:spcBef>
              <a:spcAft>
                <a:spcPts val="0"/>
              </a:spcAft>
              <a:buNone/>
            </a:pPr>
            <a:fld id="{00000000-1234-1234-1234-123412341234}" type="slidenum">
              <a:rPr lang="en" smtClean="0"/>
              <a:t>36</a:t>
            </a:fld>
            <a:endParaRPr lang="en"/>
          </a:p>
        </p:txBody>
      </p:sp>
    </p:spTree>
    <p:extLst>
      <p:ext uri="{BB962C8B-B14F-4D97-AF65-F5344CB8AC3E}">
        <p14:creationId xmlns:p14="http://schemas.microsoft.com/office/powerpoint/2010/main" val="1864468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D7F208-4015-4E26-967A-531E2A3315F8}"/>
              </a:ext>
            </a:extLst>
          </p:cNvPr>
          <p:cNvSpPr>
            <a:spLocks noGrp="1"/>
          </p:cNvSpPr>
          <p:nvPr>
            <p:ph type="title"/>
          </p:nvPr>
        </p:nvSpPr>
        <p:spPr/>
        <p:txBody>
          <a:bodyPr/>
          <a:lstStyle/>
          <a:p>
            <a:r>
              <a:rPr lang="en-US" dirty="0"/>
              <a:t>Purpose</a:t>
            </a:r>
          </a:p>
        </p:txBody>
      </p:sp>
      <p:sp>
        <p:nvSpPr>
          <p:cNvPr id="5" name="Text Placeholder 4">
            <a:extLst>
              <a:ext uri="{FF2B5EF4-FFF2-40B4-BE49-F238E27FC236}">
                <a16:creationId xmlns:a16="http://schemas.microsoft.com/office/drawing/2014/main" id="{DCC038F0-F485-4CA8-AD5C-D191CD7A4BFE}"/>
              </a:ext>
            </a:extLst>
          </p:cNvPr>
          <p:cNvSpPr>
            <a:spLocks noGrp="1"/>
          </p:cNvSpPr>
          <p:nvPr>
            <p:ph type="body" idx="1"/>
          </p:nvPr>
        </p:nvSpPr>
        <p:spPr/>
        <p:txBody>
          <a:bodyPr/>
          <a:lstStyle/>
          <a:p>
            <a:r>
              <a:rPr lang="en-US" dirty="0"/>
              <a:t>A language to access the browser APIs</a:t>
            </a:r>
          </a:p>
          <a:p>
            <a:pPr lvl="1"/>
            <a:r>
              <a:rPr lang="en-US" dirty="0"/>
              <a:t>Document (DOM)</a:t>
            </a:r>
          </a:p>
          <a:p>
            <a:pPr lvl="2"/>
            <a:r>
              <a:rPr lang="en-US" dirty="0"/>
              <a:t>https://developer.mozilla.org/en-US/docs/Web/API/Document_Object_Model</a:t>
            </a:r>
          </a:p>
          <a:p>
            <a:pPr lvl="1"/>
            <a:r>
              <a:rPr lang="en-US" dirty="0"/>
              <a:t>Browser APIs</a:t>
            </a:r>
          </a:p>
          <a:p>
            <a:pPr lvl="2"/>
            <a:r>
              <a:rPr lang="en-US" dirty="0">
                <a:hlinkClick r:id="rId2"/>
              </a:rPr>
              <a:t>https://developer.mozilla.org/en-US/docs/Web/Guide/API</a:t>
            </a:r>
            <a:endParaRPr lang="en-US" dirty="0"/>
          </a:p>
          <a:p>
            <a:endParaRPr lang="en-US" dirty="0"/>
          </a:p>
        </p:txBody>
      </p:sp>
    </p:spTree>
    <p:extLst>
      <p:ext uri="{BB962C8B-B14F-4D97-AF65-F5344CB8AC3E}">
        <p14:creationId xmlns:p14="http://schemas.microsoft.com/office/powerpoint/2010/main" val="26673078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FED46-7517-4E67-A5C8-A4D90023F0F4}"/>
              </a:ext>
            </a:extLst>
          </p:cNvPr>
          <p:cNvSpPr>
            <a:spLocks noGrp="1"/>
          </p:cNvSpPr>
          <p:nvPr>
            <p:ph type="title"/>
          </p:nvPr>
        </p:nvSpPr>
        <p:spPr/>
        <p:txBody>
          <a:bodyPr/>
          <a:lstStyle/>
          <a:p>
            <a:r>
              <a:rPr lang="en-US" dirty="0"/>
              <a:t>The JavaScript Language</a:t>
            </a:r>
          </a:p>
        </p:txBody>
      </p:sp>
      <p:sp>
        <p:nvSpPr>
          <p:cNvPr id="3" name="Text Placeholder 2">
            <a:extLst>
              <a:ext uri="{FF2B5EF4-FFF2-40B4-BE49-F238E27FC236}">
                <a16:creationId xmlns:a16="http://schemas.microsoft.com/office/drawing/2014/main" id="{53F6220D-8EAA-4574-AC3D-A477CFA74D13}"/>
              </a:ext>
            </a:extLst>
          </p:cNvPr>
          <p:cNvSpPr>
            <a:spLocks noGrp="1"/>
          </p:cNvSpPr>
          <p:nvPr>
            <p:ph type="body" idx="1"/>
          </p:nvPr>
        </p:nvSpPr>
        <p:spPr/>
        <p:txBody>
          <a:bodyPr/>
          <a:lstStyle/>
          <a:p>
            <a:r>
              <a:rPr lang="en-US" dirty="0">
                <a:hlinkClick r:id="rId2"/>
              </a:rPr>
              <a:t>https://developer.mozilla.org/en-US/docs/Web/JavaScript</a:t>
            </a:r>
            <a:endParaRPr lang="en-US" dirty="0"/>
          </a:p>
          <a:p>
            <a:endParaRPr lang="en-US" dirty="0"/>
          </a:p>
        </p:txBody>
      </p:sp>
      <p:sp>
        <p:nvSpPr>
          <p:cNvPr id="4" name="Slide Number Placeholder 3">
            <a:extLst>
              <a:ext uri="{FF2B5EF4-FFF2-40B4-BE49-F238E27FC236}">
                <a16:creationId xmlns:a16="http://schemas.microsoft.com/office/drawing/2014/main" id="{9E83C452-214A-4779-BE4A-011196B68BF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38</a:t>
            </a:fld>
            <a:endParaRPr lang="en"/>
          </a:p>
        </p:txBody>
      </p:sp>
    </p:spTree>
    <p:extLst>
      <p:ext uri="{BB962C8B-B14F-4D97-AF65-F5344CB8AC3E}">
        <p14:creationId xmlns:p14="http://schemas.microsoft.com/office/powerpoint/2010/main" val="16165904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CC71B-74A1-4FA6-8A61-AE1B7986A105}"/>
              </a:ext>
            </a:extLst>
          </p:cNvPr>
          <p:cNvSpPr>
            <a:spLocks noGrp="1"/>
          </p:cNvSpPr>
          <p:nvPr>
            <p:ph type="title"/>
          </p:nvPr>
        </p:nvSpPr>
        <p:spPr/>
        <p:txBody>
          <a:bodyPr/>
          <a:lstStyle/>
          <a:p>
            <a:r>
              <a:rPr lang="en-US" dirty="0"/>
              <a:t>Task:</a:t>
            </a:r>
          </a:p>
        </p:txBody>
      </p:sp>
      <p:sp>
        <p:nvSpPr>
          <p:cNvPr id="3" name="Text Placeholder 2">
            <a:extLst>
              <a:ext uri="{FF2B5EF4-FFF2-40B4-BE49-F238E27FC236}">
                <a16:creationId xmlns:a16="http://schemas.microsoft.com/office/drawing/2014/main" id="{E0928ECA-78BD-4100-8669-CCDF1399AF62}"/>
              </a:ext>
            </a:extLst>
          </p:cNvPr>
          <p:cNvSpPr>
            <a:spLocks noGrp="1"/>
          </p:cNvSpPr>
          <p:nvPr>
            <p:ph type="body" idx="1"/>
          </p:nvPr>
        </p:nvSpPr>
        <p:spPr/>
        <p:txBody>
          <a:bodyPr/>
          <a:lstStyle/>
          <a:p>
            <a:r>
              <a:rPr lang="en-US" dirty="0"/>
              <a:t>Use JavaScript in a Web Browser</a:t>
            </a:r>
          </a:p>
          <a:p>
            <a:r>
              <a:rPr lang="en-US" dirty="0"/>
              <a:t>Learn JavaScript</a:t>
            </a:r>
          </a:p>
          <a:p>
            <a:r>
              <a:rPr lang="en-US" dirty="0"/>
              <a:t>Use *More* JavaScript in a Web Browser</a:t>
            </a:r>
          </a:p>
        </p:txBody>
      </p:sp>
      <p:sp>
        <p:nvSpPr>
          <p:cNvPr id="4" name="Slide Number Placeholder 3">
            <a:extLst>
              <a:ext uri="{FF2B5EF4-FFF2-40B4-BE49-F238E27FC236}">
                <a16:creationId xmlns:a16="http://schemas.microsoft.com/office/drawing/2014/main" id="{6FEC68F4-4611-433B-BA77-405F0931609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39</a:t>
            </a:fld>
            <a:endParaRPr lang="en"/>
          </a:p>
        </p:txBody>
      </p:sp>
    </p:spTree>
    <p:extLst>
      <p:ext uri="{BB962C8B-B14F-4D97-AF65-F5344CB8AC3E}">
        <p14:creationId xmlns:p14="http://schemas.microsoft.com/office/powerpoint/2010/main" val="34115365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6"/>
          <p:cNvSpPr txBox="1">
            <a:spLocks noGrp="1"/>
          </p:cNvSpPr>
          <p:nvPr>
            <p:ph type="ctrTitle" idx="4294967295"/>
          </p:nvPr>
        </p:nvSpPr>
        <p:spPr>
          <a:xfrm>
            <a:off x="2351788" y="1180487"/>
            <a:ext cx="46080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9600" dirty="0"/>
              <a:t>Hello?</a:t>
            </a:r>
            <a:endParaRPr sz="9600" dirty="0"/>
          </a:p>
        </p:txBody>
      </p:sp>
      <p:sp>
        <p:nvSpPr>
          <p:cNvPr id="168" name="Google Shape;168;p16"/>
          <p:cNvSpPr txBox="1">
            <a:spLocks noGrp="1"/>
          </p:cNvSpPr>
          <p:nvPr>
            <p:ph type="subTitle" idx="4294967295"/>
          </p:nvPr>
        </p:nvSpPr>
        <p:spPr>
          <a:xfrm>
            <a:off x="2351800" y="2265877"/>
            <a:ext cx="4608000" cy="1778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latin typeface="Poppins"/>
                <a:ea typeface="Poppins"/>
                <a:cs typeface="Poppins"/>
                <a:sym typeface="Poppins"/>
              </a:rPr>
              <a:t>Your Name</a:t>
            </a:r>
          </a:p>
          <a:p>
            <a:pPr marL="0" lvl="0" indent="0" algn="l" rtl="0">
              <a:spcBef>
                <a:spcPts val="600"/>
              </a:spcBef>
              <a:spcAft>
                <a:spcPts val="0"/>
              </a:spcAft>
              <a:buNone/>
            </a:pPr>
            <a:r>
              <a:rPr lang="en-US" b="1" dirty="0">
                <a:latin typeface="Poppins"/>
                <a:ea typeface="Poppins"/>
                <a:cs typeface="Poppins"/>
                <a:sym typeface="Poppins"/>
              </a:rPr>
              <a:t>Your Job</a:t>
            </a:r>
          </a:p>
          <a:p>
            <a:pPr marL="0" lvl="0" indent="0" algn="l" rtl="0">
              <a:spcBef>
                <a:spcPts val="600"/>
              </a:spcBef>
              <a:spcAft>
                <a:spcPts val="0"/>
              </a:spcAft>
              <a:buNone/>
            </a:pPr>
            <a:r>
              <a:rPr lang="en-US" b="1" dirty="0">
                <a:latin typeface="Poppins"/>
                <a:ea typeface="Poppins"/>
                <a:cs typeface="Poppins"/>
                <a:sym typeface="Poppins"/>
              </a:rPr>
              <a:t>Expectations</a:t>
            </a:r>
            <a:endParaRPr b="1" dirty="0">
              <a:latin typeface="Poppins"/>
              <a:ea typeface="Poppins"/>
              <a:cs typeface="Poppins"/>
              <a:sym typeface="Poppins"/>
            </a:endParaRPr>
          </a:p>
        </p:txBody>
      </p:sp>
      <p:sp>
        <p:nvSpPr>
          <p:cNvPr id="169" name="Google Shape;169;p16"/>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a:p>
        </p:txBody>
      </p:sp>
      <p:sp>
        <p:nvSpPr>
          <p:cNvPr id="170" name="Google Shape;170;p16"/>
          <p:cNvSpPr/>
          <p:nvPr/>
        </p:nvSpPr>
        <p:spPr>
          <a:xfrm>
            <a:off x="1804239" y="1506373"/>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81716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2B15E-C21E-4B0B-B753-413958BAF856}"/>
              </a:ext>
            </a:extLst>
          </p:cNvPr>
          <p:cNvSpPr>
            <a:spLocks noGrp="1"/>
          </p:cNvSpPr>
          <p:nvPr>
            <p:ph type="title"/>
          </p:nvPr>
        </p:nvSpPr>
        <p:spPr/>
        <p:txBody>
          <a:bodyPr/>
          <a:lstStyle/>
          <a:p>
            <a:r>
              <a:rPr lang="en-US" dirty="0"/>
              <a:t>Versions of JavaScript and Browsers</a:t>
            </a:r>
          </a:p>
        </p:txBody>
      </p:sp>
      <p:sp>
        <p:nvSpPr>
          <p:cNvPr id="3" name="Text Placeholder 2">
            <a:extLst>
              <a:ext uri="{FF2B5EF4-FFF2-40B4-BE49-F238E27FC236}">
                <a16:creationId xmlns:a16="http://schemas.microsoft.com/office/drawing/2014/main" id="{B2480E6D-9FD3-458F-B97D-8028788730E4}"/>
              </a:ext>
            </a:extLst>
          </p:cNvPr>
          <p:cNvSpPr>
            <a:spLocks noGrp="1"/>
          </p:cNvSpPr>
          <p:nvPr>
            <p:ph type="body" idx="1"/>
          </p:nvPr>
        </p:nvSpPr>
        <p:spPr/>
        <p:txBody>
          <a:bodyPr/>
          <a:lstStyle/>
          <a:p>
            <a:r>
              <a:rPr lang="en-US" dirty="0">
                <a:hlinkClick r:id="rId2"/>
              </a:rPr>
              <a:t>http://kangax.github.io/compat-table/es6/</a:t>
            </a:r>
            <a:endParaRPr lang="en-US" dirty="0"/>
          </a:p>
          <a:p>
            <a:r>
              <a:rPr lang="en-US" dirty="0"/>
              <a:t>Almost no browser support 100% of ES6</a:t>
            </a:r>
          </a:p>
          <a:p>
            <a:r>
              <a:rPr lang="en-US" dirty="0"/>
              <a:t>ES is a “moving target” much like HTML5</a:t>
            </a:r>
          </a:p>
          <a:p>
            <a:endParaRPr lang="en-US" dirty="0"/>
          </a:p>
        </p:txBody>
      </p:sp>
      <p:sp>
        <p:nvSpPr>
          <p:cNvPr id="4" name="Slide Number Placeholder 3">
            <a:extLst>
              <a:ext uri="{FF2B5EF4-FFF2-40B4-BE49-F238E27FC236}">
                <a16:creationId xmlns:a16="http://schemas.microsoft.com/office/drawing/2014/main" id="{539A895F-8EF8-48B3-936E-43BFB87207E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40</a:t>
            </a:fld>
            <a:endParaRPr lang="en"/>
          </a:p>
        </p:txBody>
      </p:sp>
    </p:spTree>
    <p:extLst>
      <p:ext uri="{BB962C8B-B14F-4D97-AF65-F5344CB8AC3E}">
        <p14:creationId xmlns:p14="http://schemas.microsoft.com/office/powerpoint/2010/main" val="25564811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We’re talking about a couple of things:</a:t>
            </a:r>
          </a:p>
        </p:txBody>
      </p:sp>
      <p:sp>
        <p:nvSpPr>
          <p:cNvPr id="3" name="Content Placeholder 2"/>
          <p:cNvSpPr>
            <a:spLocks noGrp="1"/>
          </p:cNvSpPr>
          <p:nvPr>
            <p:ph idx="1"/>
          </p:nvPr>
        </p:nvSpPr>
        <p:spPr/>
        <p:txBody>
          <a:bodyPr/>
          <a:lstStyle/>
          <a:p>
            <a:r>
              <a:rPr lang="en-US" dirty="0"/>
              <a:t>JavaScript language version</a:t>
            </a:r>
          </a:p>
          <a:p>
            <a:pPr lvl="1"/>
            <a:r>
              <a:rPr lang="en-US" i="1" dirty="0"/>
              <a:t>Much can be accomplished through </a:t>
            </a:r>
            <a:r>
              <a:rPr lang="en-US" i="1" dirty="0" err="1"/>
              <a:t>transpilation</a:t>
            </a:r>
            <a:endParaRPr lang="en-US" i="1" dirty="0"/>
          </a:p>
          <a:p>
            <a:r>
              <a:rPr lang="en-US" dirty="0"/>
              <a:t>Browser API and DOM Features</a:t>
            </a:r>
          </a:p>
          <a:p>
            <a:pPr lvl="1"/>
            <a:r>
              <a:rPr lang="en-US" dirty="0"/>
              <a:t>Much can be provided through </a:t>
            </a:r>
            <a:r>
              <a:rPr lang="en-US" dirty="0" err="1"/>
              <a:t>polyfills</a:t>
            </a:r>
            <a:endParaRPr lang="en-US" dirty="0"/>
          </a:p>
        </p:txBody>
      </p:sp>
    </p:spTree>
    <p:extLst>
      <p:ext uri="{BB962C8B-B14F-4D97-AF65-F5344CB8AC3E}">
        <p14:creationId xmlns:p14="http://schemas.microsoft.com/office/powerpoint/2010/main" val="20413158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Transpilation</a:t>
            </a:r>
            <a:endParaRPr lang="en-US" dirty="0"/>
          </a:p>
        </p:txBody>
      </p:sp>
      <p:sp>
        <p:nvSpPr>
          <p:cNvPr id="3" name="Content Placeholder 2"/>
          <p:cNvSpPr>
            <a:spLocks noGrp="1"/>
          </p:cNvSpPr>
          <p:nvPr>
            <p:ph idx="1"/>
          </p:nvPr>
        </p:nvSpPr>
        <p:spPr/>
        <p:txBody>
          <a:bodyPr/>
          <a:lstStyle/>
          <a:p>
            <a:r>
              <a:rPr lang="en-US" dirty="0"/>
              <a:t>You can write your code in ES6 and using a </a:t>
            </a:r>
            <a:r>
              <a:rPr lang="en-US" dirty="0" err="1"/>
              <a:t>transpiler</a:t>
            </a:r>
            <a:r>
              <a:rPr lang="en-US" dirty="0"/>
              <a:t>, emit ES5 (or 3…)</a:t>
            </a:r>
          </a:p>
          <a:p>
            <a:r>
              <a:rPr lang="en-US" dirty="0"/>
              <a:t>Not all things can be done this way, but most can.</a:t>
            </a:r>
          </a:p>
          <a:p>
            <a:r>
              <a:rPr lang="en-US" dirty="0"/>
              <a:t>You can also </a:t>
            </a:r>
            <a:r>
              <a:rPr lang="en-US" dirty="0" err="1"/>
              <a:t>transpile</a:t>
            </a:r>
            <a:r>
              <a:rPr lang="en-US" dirty="0"/>
              <a:t> from </a:t>
            </a:r>
            <a:r>
              <a:rPr lang="en-US" i="1" dirty="0"/>
              <a:t>other</a:t>
            </a:r>
            <a:r>
              <a:rPr lang="en-US" dirty="0"/>
              <a:t> languages to JavaScript</a:t>
            </a:r>
          </a:p>
          <a:p>
            <a:pPr lvl="1"/>
            <a:r>
              <a:rPr lang="en-US" dirty="0" err="1"/>
              <a:t>Clojurescript</a:t>
            </a:r>
            <a:endParaRPr lang="en-US" dirty="0"/>
          </a:p>
          <a:p>
            <a:pPr lvl="1"/>
            <a:r>
              <a:rPr lang="en-US" dirty="0" err="1"/>
              <a:t>Coffeescript</a:t>
            </a:r>
            <a:endParaRPr lang="en-US" dirty="0"/>
          </a:p>
        </p:txBody>
      </p:sp>
    </p:spTree>
    <p:extLst>
      <p:ext uri="{BB962C8B-B14F-4D97-AF65-F5344CB8AC3E}">
        <p14:creationId xmlns:p14="http://schemas.microsoft.com/office/powerpoint/2010/main" val="38090580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Shims</a:t>
            </a:r>
          </a:p>
        </p:txBody>
      </p:sp>
      <p:sp>
        <p:nvSpPr>
          <p:cNvPr id="3" name="Content Placeholder 2"/>
          <p:cNvSpPr>
            <a:spLocks noGrp="1"/>
          </p:cNvSpPr>
          <p:nvPr>
            <p:ph idx="1"/>
          </p:nvPr>
        </p:nvSpPr>
        <p:spPr/>
        <p:txBody>
          <a:bodyPr/>
          <a:lstStyle/>
          <a:p>
            <a:r>
              <a:rPr lang="en-US" dirty="0"/>
              <a:t>“Fix Up” the browser’s implementation of JavaScript to have ES6 features</a:t>
            </a:r>
          </a:p>
          <a:p>
            <a:r>
              <a:rPr lang="en-US" dirty="0">
                <a:hlinkClick r:id="rId2"/>
              </a:rPr>
              <a:t>https://github.com/paulmillr/es6-shim</a:t>
            </a:r>
            <a:endParaRPr lang="en-US" dirty="0"/>
          </a:p>
          <a:p>
            <a:endParaRPr lang="en-US" dirty="0"/>
          </a:p>
          <a:p>
            <a:endParaRPr lang="en-US" dirty="0"/>
          </a:p>
        </p:txBody>
      </p:sp>
    </p:spTree>
    <p:extLst>
      <p:ext uri="{BB962C8B-B14F-4D97-AF65-F5344CB8AC3E}">
        <p14:creationId xmlns:p14="http://schemas.microsoft.com/office/powerpoint/2010/main" val="6289111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4344" r="15679"/>
          <a:stretch/>
        </p:blipFill>
        <p:spPr>
          <a:xfrm>
            <a:off x="5503984" y="19885"/>
            <a:ext cx="3640016" cy="5143493"/>
          </a:xfrm>
          <a:prstGeom prst="rect">
            <a:avLst/>
          </a:prstGeom>
        </p:spPr>
      </p:pic>
      <p:sp>
        <p:nvSpPr>
          <p:cNvPr id="2" name="Title 1"/>
          <p:cNvSpPr>
            <a:spLocks noGrp="1"/>
          </p:cNvSpPr>
          <p:nvPr>
            <p:ph type="title"/>
          </p:nvPr>
        </p:nvSpPr>
        <p:spPr>
          <a:xfrm>
            <a:off x="573789" y="286789"/>
            <a:ext cx="4511923" cy="1119099"/>
          </a:xfrm>
        </p:spPr>
        <p:txBody>
          <a:bodyPr>
            <a:normAutofit/>
          </a:bodyPr>
          <a:lstStyle/>
          <a:p>
            <a:r>
              <a:rPr lang="en-US" dirty="0" err="1"/>
              <a:t>Polyfills</a:t>
            </a:r>
            <a:endParaRPr lang="en-US" dirty="0"/>
          </a:p>
        </p:txBody>
      </p:sp>
      <p:sp>
        <p:nvSpPr>
          <p:cNvPr id="3" name="Content Placeholder 2"/>
          <p:cNvSpPr>
            <a:spLocks noGrp="1"/>
          </p:cNvSpPr>
          <p:nvPr>
            <p:ph idx="1"/>
          </p:nvPr>
        </p:nvSpPr>
        <p:spPr>
          <a:xfrm>
            <a:off x="573789" y="1714501"/>
            <a:ext cx="4511923" cy="2695193"/>
          </a:xfrm>
        </p:spPr>
        <p:txBody>
          <a:bodyPr>
            <a:normAutofit/>
          </a:bodyPr>
          <a:lstStyle/>
          <a:p>
            <a:pPr marL="0" indent="0">
              <a:buNone/>
            </a:pPr>
            <a:r>
              <a:rPr lang="en-US" dirty="0">
                <a:hlinkClick r:id="rId3"/>
              </a:rPr>
              <a:t>https://modernizr.com/</a:t>
            </a:r>
            <a:endParaRPr lang="en-US" dirty="0"/>
          </a:p>
          <a:p>
            <a:pPr lvl="1"/>
            <a:r>
              <a:rPr lang="en-US" dirty="0">
                <a:hlinkClick r:id="rId4"/>
              </a:rPr>
              <a:t>https://github.com/Modernizr/Modernizr/wiki/HTML5-Cross-Browser-Polyfills</a:t>
            </a:r>
            <a:endParaRPr lang="en-US" dirty="0"/>
          </a:p>
          <a:p>
            <a:pPr lvl="1"/>
            <a:endParaRPr lang="en-US" dirty="0"/>
          </a:p>
          <a:p>
            <a:r>
              <a:rPr lang="en-US" dirty="0"/>
              <a:t>Fixes “Holes” in your browser where a feature </a:t>
            </a:r>
            <a:r>
              <a:rPr lang="en-US" i="1" dirty="0"/>
              <a:t>should</a:t>
            </a:r>
            <a:r>
              <a:rPr lang="en-US" dirty="0"/>
              <a:t> be (if the browser was “up to date”)</a:t>
            </a:r>
          </a:p>
        </p:txBody>
      </p:sp>
    </p:spTree>
    <p:extLst>
      <p:ext uri="{BB962C8B-B14F-4D97-AF65-F5344CB8AC3E}">
        <p14:creationId xmlns:p14="http://schemas.microsoft.com/office/powerpoint/2010/main" val="11979285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Applications Need Built</a:t>
            </a:r>
          </a:p>
        </p:txBody>
      </p:sp>
      <p:sp>
        <p:nvSpPr>
          <p:cNvPr id="3" name="Content Placeholder 2"/>
          <p:cNvSpPr>
            <a:spLocks noGrp="1"/>
          </p:cNvSpPr>
          <p:nvPr>
            <p:ph idx="1"/>
          </p:nvPr>
        </p:nvSpPr>
        <p:spPr/>
        <p:txBody>
          <a:bodyPr/>
          <a:lstStyle/>
          <a:p>
            <a:r>
              <a:rPr lang="en-US" dirty="0" err="1"/>
              <a:t>Transpilers</a:t>
            </a:r>
            <a:r>
              <a:rPr lang="en-US" dirty="0"/>
              <a:t> need to run</a:t>
            </a:r>
          </a:p>
          <a:p>
            <a:r>
              <a:rPr lang="en-US" dirty="0"/>
              <a:t>Code needs to be bundled and minified</a:t>
            </a:r>
          </a:p>
          <a:p>
            <a:pPr lvl="1"/>
            <a:r>
              <a:rPr lang="en-US" dirty="0"/>
              <a:t>We program in modules, but browsers don’t support module loading</a:t>
            </a:r>
          </a:p>
          <a:p>
            <a:r>
              <a:rPr lang="en-US" dirty="0"/>
              <a:t>Assets need to be optimized</a:t>
            </a:r>
          </a:p>
          <a:p>
            <a:r>
              <a:rPr lang="en-US" dirty="0"/>
              <a:t>Output is a distributable application (to be served by a server somewhere)</a:t>
            </a:r>
          </a:p>
        </p:txBody>
      </p:sp>
    </p:spTree>
    <p:extLst>
      <p:ext uri="{BB962C8B-B14F-4D97-AF65-F5344CB8AC3E}">
        <p14:creationId xmlns:p14="http://schemas.microsoft.com/office/powerpoint/2010/main" val="13886579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Dedicated Build Tools: </a:t>
            </a:r>
            <a:r>
              <a:rPr lang="en-US" dirty="0" err="1"/>
              <a:t>Webpack</a:t>
            </a:r>
            <a:r>
              <a:rPr lang="en-US" dirty="0"/>
              <a:t>*</a:t>
            </a:r>
          </a:p>
        </p:txBody>
      </p:sp>
      <p:sp>
        <p:nvSpPr>
          <p:cNvPr id="3" name="Content Placeholder 2"/>
          <p:cNvSpPr>
            <a:spLocks noGrp="1"/>
          </p:cNvSpPr>
          <p:nvPr>
            <p:ph idx="1"/>
          </p:nvPr>
        </p:nvSpPr>
        <p:spPr/>
        <p:txBody>
          <a:bodyPr>
            <a:normAutofit fontScale="92500" lnSpcReduction="10000"/>
          </a:bodyPr>
          <a:lstStyle/>
          <a:p>
            <a:r>
              <a:rPr lang="en-US" dirty="0"/>
              <a:t>Module Bundler</a:t>
            </a:r>
          </a:p>
          <a:p>
            <a:r>
              <a:rPr lang="en-US" dirty="0"/>
              <a:t>Has a “dev server” with Hot Module Replacement</a:t>
            </a:r>
          </a:p>
          <a:p>
            <a:r>
              <a:rPr lang="en-US" dirty="0"/>
              <a:t>Can import (require) anything you have a loader for:</a:t>
            </a:r>
          </a:p>
          <a:p>
            <a:pPr lvl="1"/>
            <a:r>
              <a:rPr lang="en-US" dirty="0"/>
              <a:t>Code</a:t>
            </a:r>
          </a:p>
          <a:p>
            <a:pPr lvl="1"/>
            <a:r>
              <a:rPr lang="en-US" dirty="0"/>
              <a:t>CSS</a:t>
            </a:r>
          </a:p>
          <a:p>
            <a:pPr lvl="2"/>
            <a:r>
              <a:rPr lang="en-US" dirty="0"/>
              <a:t>Less, Sass</a:t>
            </a:r>
          </a:p>
          <a:p>
            <a:pPr lvl="1"/>
            <a:r>
              <a:rPr lang="en-US" dirty="0"/>
              <a:t>Images</a:t>
            </a:r>
          </a:p>
          <a:p>
            <a:r>
              <a:rPr lang="en-US" dirty="0">
                <a:hlinkClick r:id="rId2"/>
              </a:rPr>
              <a:t>http://webpack.github.io/</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7880" y="1405888"/>
            <a:ext cx="2238948" cy="2507621"/>
          </a:xfrm>
          <a:prstGeom prst="rect">
            <a:avLst/>
          </a:prstGeom>
        </p:spPr>
      </p:pic>
    </p:spTree>
    <p:extLst>
      <p:ext uri="{BB962C8B-B14F-4D97-AF65-F5344CB8AC3E}">
        <p14:creationId xmlns:p14="http://schemas.microsoft.com/office/powerpoint/2010/main" val="23636943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FAA76-9DB4-41DC-B04C-344A960BD211}"/>
              </a:ext>
            </a:extLst>
          </p:cNvPr>
          <p:cNvSpPr>
            <a:spLocks noGrp="1"/>
          </p:cNvSpPr>
          <p:nvPr>
            <p:ph type="title"/>
          </p:nvPr>
        </p:nvSpPr>
        <p:spPr/>
        <p:txBody>
          <a:bodyPr/>
          <a:lstStyle/>
          <a:p>
            <a:r>
              <a:rPr lang="en-US" dirty="0"/>
              <a:t>Using Babel.js</a:t>
            </a:r>
          </a:p>
        </p:txBody>
      </p:sp>
      <p:sp>
        <p:nvSpPr>
          <p:cNvPr id="3" name="Content Placeholder 2">
            <a:extLst>
              <a:ext uri="{FF2B5EF4-FFF2-40B4-BE49-F238E27FC236}">
                <a16:creationId xmlns:a16="http://schemas.microsoft.com/office/drawing/2014/main" id="{0C0D0C40-6918-429A-875F-C0008FEE7EE5}"/>
              </a:ext>
            </a:extLst>
          </p:cNvPr>
          <p:cNvSpPr>
            <a:spLocks noGrp="1"/>
          </p:cNvSpPr>
          <p:nvPr>
            <p:ph idx="1"/>
          </p:nvPr>
        </p:nvSpPr>
        <p:spPr/>
        <p:txBody>
          <a:bodyPr/>
          <a:lstStyle/>
          <a:p>
            <a:r>
              <a:rPr lang="en-US" dirty="0"/>
              <a:t>As a loader for *.</a:t>
            </a:r>
            <a:r>
              <a:rPr lang="en-US" dirty="0" err="1"/>
              <a:t>js</a:t>
            </a:r>
            <a:r>
              <a:rPr lang="en-US" dirty="0"/>
              <a:t> files in webpack</a:t>
            </a:r>
          </a:p>
          <a:p>
            <a:r>
              <a:rPr lang="en-US" dirty="0" err="1"/>
              <a:t>Transpiles</a:t>
            </a:r>
            <a:r>
              <a:rPr lang="en-US" dirty="0"/>
              <a:t> for browsers</a:t>
            </a:r>
          </a:p>
          <a:p>
            <a:r>
              <a:rPr lang="en-US" dirty="0"/>
              <a:t>In 200, we’ll use TypeScript</a:t>
            </a:r>
          </a:p>
        </p:txBody>
      </p:sp>
      <p:sp>
        <p:nvSpPr>
          <p:cNvPr id="4" name="Slide Number Placeholder 3">
            <a:extLst>
              <a:ext uri="{FF2B5EF4-FFF2-40B4-BE49-F238E27FC236}">
                <a16:creationId xmlns:a16="http://schemas.microsoft.com/office/drawing/2014/main" id="{9EC33758-BFBB-4C41-A636-82494697428F}"/>
              </a:ext>
            </a:extLst>
          </p:cNvPr>
          <p:cNvSpPr>
            <a:spLocks noGrp="1"/>
          </p:cNvSpPr>
          <p:nvPr>
            <p:ph type="sldNum" sz="quarter" idx="12"/>
          </p:nvPr>
        </p:nvSpPr>
        <p:spPr/>
        <p:txBody>
          <a:bodyPr/>
          <a:lstStyle/>
          <a:p>
            <a:fld id="{4FAB73BC-B049-4115-A692-8D63A059BFB8}" type="slidenum">
              <a:rPr lang="en-US" smtClean="0"/>
              <a:t>47</a:t>
            </a:fld>
            <a:endParaRPr lang="en-US" dirty="0"/>
          </a:p>
        </p:txBody>
      </p:sp>
      <p:pic>
        <p:nvPicPr>
          <p:cNvPr id="1026" name="Picture 2" descr="Image result for babel.js">
            <a:extLst>
              <a:ext uri="{FF2B5EF4-FFF2-40B4-BE49-F238E27FC236}">
                <a16:creationId xmlns:a16="http://schemas.microsoft.com/office/drawing/2014/main" id="{0E4F11FC-F5C1-43DD-8BA8-20A681BBCA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6925" y="0"/>
            <a:ext cx="3267075" cy="140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42959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JavaScript Patterns for </a:t>
            </a:r>
            <a:r>
              <a:rPr lang="en-US" dirty="0" err="1"/>
              <a:t>Async</a:t>
            </a:r>
            <a:r>
              <a:rPr lang="en-US" dirty="0"/>
              <a:t> </a:t>
            </a:r>
          </a:p>
        </p:txBody>
      </p:sp>
      <p:sp>
        <p:nvSpPr>
          <p:cNvPr id="3" name="Content Placeholder 2"/>
          <p:cNvSpPr>
            <a:spLocks noGrp="1"/>
          </p:cNvSpPr>
          <p:nvPr>
            <p:ph idx="1"/>
          </p:nvPr>
        </p:nvSpPr>
        <p:spPr/>
        <p:txBody>
          <a:bodyPr/>
          <a:lstStyle/>
          <a:p>
            <a:r>
              <a:rPr lang="en-US" dirty="0"/>
              <a:t>Callbacks</a:t>
            </a:r>
          </a:p>
          <a:p>
            <a:r>
              <a:rPr lang="en-US" dirty="0"/>
              <a:t>Event Listeners</a:t>
            </a:r>
          </a:p>
          <a:p>
            <a:r>
              <a:rPr lang="en-US" dirty="0"/>
              <a:t>Promises</a:t>
            </a:r>
          </a:p>
          <a:p>
            <a:r>
              <a:rPr lang="en-US" dirty="0"/>
              <a:t>Observables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5630" y="1405888"/>
            <a:ext cx="2987951" cy="1853636"/>
          </a:xfrm>
          <a:prstGeom prst="rect">
            <a:avLst/>
          </a:prstGeom>
        </p:spPr>
      </p:pic>
      <p:sp>
        <p:nvSpPr>
          <p:cNvPr id="5" name="TextBox 4"/>
          <p:cNvSpPr txBox="1"/>
          <p:nvPr/>
        </p:nvSpPr>
        <p:spPr>
          <a:xfrm>
            <a:off x="4755630" y="3518453"/>
            <a:ext cx="3036649" cy="253916"/>
          </a:xfrm>
          <a:prstGeom prst="rect">
            <a:avLst/>
          </a:prstGeom>
          <a:noFill/>
        </p:spPr>
        <p:txBody>
          <a:bodyPr wrap="square" rtlCol="0">
            <a:spAutoFit/>
          </a:bodyPr>
          <a:lstStyle/>
          <a:p>
            <a:r>
              <a:rPr lang="en-US" sz="1050" dirty="0"/>
              <a:t>In the first course, we avoided complexity.</a:t>
            </a:r>
          </a:p>
        </p:txBody>
      </p:sp>
    </p:spTree>
    <p:extLst>
      <p:ext uri="{BB962C8B-B14F-4D97-AF65-F5344CB8AC3E}">
        <p14:creationId xmlns:p14="http://schemas.microsoft.com/office/powerpoint/2010/main" val="9060248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JavaScript Event Model</a:t>
            </a:r>
          </a:p>
        </p:txBody>
      </p:sp>
      <p:sp>
        <p:nvSpPr>
          <p:cNvPr id="6" name="Rectangle 5"/>
          <p:cNvSpPr/>
          <p:nvPr/>
        </p:nvSpPr>
        <p:spPr>
          <a:xfrm>
            <a:off x="1232453" y="1291223"/>
            <a:ext cx="4572000" cy="577081"/>
          </a:xfrm>
          <a:prstGeom prst="rect">
            <a:avLst/>
          </a:prstGeom>
        </p:spPr>
        <p:txBody>
          <a:bodyPr>
            <a:spAutoFit/>
          </a:bodyPr>
          <a:lstStyle/>
          <a:p>
            <a:r>
              <a:rPr lang="en-US" sz="1050" b="1" dirty="0">
                <a:solidFill>
                  <a:srgbClr val="0000FF"/>
                </a:solidFill>
                <a:highlight>
                  <a:srgbClr val="FFFFFF"/>
                </a:highlight>
              </a:rPr>
              <a:t>for</a:t>
            </a:r>
            <a:r>
              <a:rPr lang="en-US" sz="1050" b="1" dirty="0">
                <a:solidFill>
                  <a:srgbClr val="000080"/>
                </a:solidFill>
                <a:highlight>
                  <a:srgbClr val="FFFFFF"/>
                </a:highlight>
              </a:rPr>
              <a:t>(</a:t>
            </a:r>
            <a:r>
              <a:rPr lang="en-US" sz="1050" b="1" dirty="0" err="1">
                <a:solidFill>
                  <a:srgbClr val="0000FF"/>
                </a:solidFill>
                <a:highlight>
                  <a:srgbClr val="FFFFFF"/>
                </a:highlight>
              </a:rPr>
              <a:t>var</a:t>
            </a:r>
            <a:r>
              <a:rPr lang="en-US" sz="1050" dirty="0">
                <a:highlight>
                  <a:srgbClr val="FFFFFF"/>
                </a:highlight>
              </a:rPr>
              <a:t> t</a:t>
            </a:r>
            <a:r>
              <a:rPr lang="en-US" sz="1050" b="1" dirty="0">
                <a:solidFill>
                  <a:srgbClr val="000080"/>
                </a:solidFill>
                <a:highlight>
                  <a:srgbClr val="FFFFFF"/>
                </a:highlight>
              </a:rPr>
              <a:t>=</a:t>
            </a:r>
            <a:r>
              <a:rPr lang="en-US" sz="1050" dirty="0">
                <a:solidFill>
                  <a:srgbClr val="FF8000"/>
                </a:solidFill>
                <a:highlight>
                  <a:srgbClr val="FFFFFF"/>
                </a:highlight>
              </a:rPr>
              <a:t>0</a:t>
            </a:r>
            <a:r>
              <a:rPr lang="en-US" sz="1050" b="1" dirty="0">
                <a:solidFill>
                  <a:srgbClr val="000080"/>
                </a:solidFill>
                <a:highlight>
                  <a:srgbClr val="FFFFFF"/>
                </a:highlight>
              </a:rPr>
              <a:t>;</a:t>
            </a:r>
            <a:r>
              <a:rPr lang="en-US" sz="1050" dirty="0">
                <a:highlight>
                  <a:srgbClr val="FFFFFF"/>
                </a:highlight>
              </a:rPr>
              <a:t> t</a:t>
            </a:r>
            <a:r>
              <a:rPr lang="en-US" sz="1050" b="1" dirty="0">
                <a:solidFill>
                  <a:srgbClr val="000080"/>
                </a:solidFill>
                <a:highlight>
                  <a:srgbClr val="FFFFFF"/>
                </a:highlight>
              </a:rPr>
              <a:t>&lt;</a:t>
            </a:r>
            <a:r>
              <a:rPr lang="en-US" sz="1050" dirty="0">
                <a:solidFill>
                  <a:srgbClr val="FF8000"/>
                </a:solidFill>
                <a:highlight>
                  <a:srgbClr val="FFFFFF"/>
                </a:highlight>
              </a:rPr>
              <a:t>4</a:t>
            </a:r>
            <a:r>
              <a:rPr lang="en-US" sz="1050" b="1" dirty="0">
                <a:solidFill>
                  <a:srgbClr val="000080"/>
                </a:solidFill>
                <a:highlight>
                  <a:srgbClr val="FFFFFF"/>
                </a:highlight>
              </a:rPr>
              <a:t>;</a:t>
            </a:r>
            <a:r>
              <a:rPr lang="en-US" sz="1050" dirty="0">
                <a:highlight>
                  <a:srgbClr val="FFFFFF"/>
                </a:highlight>
              </a:rPr>
              <a:t> t</a:t>
            </a:r>
            <a:r>
              <a:rPr lang="en-US" sz="1050" b="1" dirty="0">
                <a:solidFill>
                  <a:srgbClr val="000080"/>
                </a:solidFill>
                <a:highlight>
                  <a:srgbClr val="FFFFFF"/>
                </a:highlight>
              </a:rPr>
              <a:t>++)</a:t>
            </a:r>
            <a:r>
              <a:rPr lang="en-US" sz="1050" dirty="0">
                <a:highlight>
                  <a:srgbClr val="FFFFFF"/>
                </a:highlight>
              </a:rPr>
              <a:t> </a:t>
            </a:r>
            <a:r>
              <a:rPr lang="en-US" sz="1050" b="1" dirty="0">
                <a:solidFill>
                  <a:srgbClr val="000080"/>
                </a:solidFill>
                <a:highlight>
                  <a:srgbClr val="FFFFFF"/>
                </a:highlight>
              </a:rPr>
              <a:t>{</a:t>
            </a:r>
            <a:endParaRPr lang="en-US" sz="1050" dirty="0">
              <a:highlight>
                <a:srgbClr val="FFFFFF"/>
              </a:highlight>
            </a:endParaRPr>
          </a:p>
          <a:p>
            <a:r>
              <a:rPr lang="en-US" sz="1050" b="1" dirty="0" err="1">
                <a:solidFill>
                  <a:srgbClr val="804000"/>
                </a:solidFill>
                <a:highlight>
                  <a:srgbClr val="FFFFFF"/>
                </a:highlight>
              </a:rPr>
              <a:t>setTimeout</a:t>
            </a:r>
            <a:r>
              <a:rPr lang="en-US" sz="1050" b="1" dirty="0">
                <a:solidFill>
                  <a:srgbClr val="000080"/>
                </a:solidFill>
                <a:highlight>
                  <a:srgbClr val="FFFFFF"/>
                </a:highlight>
              </a:rPr>
              <a:t>(</a:t>
            </a:r>
            <a:r>
              <a:rPr lang="en-US" sz="1050" dirty="0">
                <a:highlight>
                  <a:srgbClr val="FFFFFF"/>
                </a:highlight>
              </a:rPr>
              <a:t>_</a:t>
            </a:r>
            <a:r>
              <a:rPr lang="en-US" sz="1050" b="1" dirty="0">
                <a:solidFill>
                  <a:srgbClr val="000080"/>
                </a:solidFill>
                <a:highlight>
                  <a:srgbClr val="FFFFFF"/>
                </a:highlight>
              </a:rPr>
              <a:t>=&gt;</a:t>
            </a:r>
            <a:r>
              <a:rPr lang="en-US" sz="1050" dirty="0">
                <a:highlight>
                  <a:srgbClr val="FFFFFF"/>
                </a:highlight>
              </a:rPr>
              <a:t> console</a:t>
            </a:r>
            <a:r>
              <a:rPr lang="en-US" sz="1050" b="1" dirty="0">
                <a:solidFill>
                  <a:srgbClr val="000080"/>
                </a:solidFill>
                <a:highlight>
                  <a:srgbClr val="FFFFFF"/>
                </a:highlight>
              </a:rPr>
              <a:t>.</a:t>
            </a:r>
            <a:r>
              <a:rPr lang="en-US" sz="1050" dirty="0">
                <a:highlight>
                  <a:srgbClr val="FFFFFF"/>
                </a:highlight>
              </a:rPr>
              <a:t>log</a:t>
            </a:r>
            <a:r>
              <a:rPr lang="en-US" sz="1050" b="1" dirty="0">
                <a:solidFill>
                  <a:srgbClr val="000080"/>
                </a:solidFill>
                <a:highlight>
                  <a:srgbClr val="FFFFFF"/>
                </a:highlight>
              </a:rPr>
              <a:t>(</a:t>
            </a:r>
            <a:r>
              <a:rPr lang="en-US" sz="1050" dirty="0">
                <a:highlight>
                  <a:srgbClr val="FFFFFF"/>
                </a:highlight>
              </a:rPr>
              <a:t>t</a:t>
            </a:r>
            <a:r>
              <a:rPr lang="en-US" sz="1050" b="1" dirty="0">
                <a:solidFill>
                  <a:srgbClr val="000080"/>
                </a:solidFill>
                <a:highlight>
                  <a:srgbClr val="FFFFFF"/>
                </a:highlight>
              </a:rPr>
              <a:t>),</a:t>
            </a:r>
            <a:r>
              <a:rPr lang="en-US" sz="1050" dirty="0">
                <a:highlight>
                  <a:srgbClr val="FFFFFF"/>
                </a:highlight>
              </a:rPr>
              <a:t> </a:t>
            </a:r>
            <a:r>
              <a:rPr lang="en-US" sz="1050" dirty="0">
                <a:solidFill>
                  <a:srgbClr val="FF8000"/>
                </a:solidFill>
                <a:highlight>
                  <a:srgbClr val="FFFFFF"/>
                </a:highlight>
              </a:rPr>
              <a:t>0</a:t>
            </a:r>
            <a:r>
              <a:rPr lang="en-US" sz="1050" b="1" dirty="0">
                <a:solidFill>
                  <a:srgbClr val="000080"/>
                </a:solidFill>
                <a:highlight>
                  <a:srgbClr val="FFFFFF"/>
                </a:highlight>
              </a:rPr>
              <a:t>)</a:t>
            </a:r>
            <a:endParaRPr lang="en-US" sz="1050" dirty="0">
              <a:highlight>
                <a:srgbClr val="FFFFFF"/>
              </a:highlight>
            </a:endParaRPr>
          </a:p>
          <a:p>
            <a:r>
              <a:rPr lang="en-US" sz="1050" b="1" dirty="0">
                <a:solidFill>
                  <a:srgbClr val="000080"/>
                </a:solidFill>
                <a:highlight>
                  <a:srgbClr val="FFFFFF"/>
                </a:highlight>
              </a:rPr>
              <a:t>}</a:t>
            </a:r>
            <a:endParaRPr lang="en-US" sz="1050" dirty="0"/>
          </a:p>
        </p:txBody>
      </p:sp>
      <p:sp>
        <p:nvSpPr>
          <p:cNvPr id="7" name="TextBox 6"/>
          <p:cNvSpPr txBox="1"/>
          <p:nvPr/>
        </p:nvSpPr>
        <p:spPr>
          <a:xfrm>
            <a:off x="4512366" y="1405888"/>
            <a:ext cx="4060135" cy="1477328"/>
          </a:xfrm>
          <a:prstGeom prst="rect">
            <a:avLst/>
          </a:prstGeom>
          <a:noFill/>
        </p:spPr>
        <p:txBody>
          <a:bodyPr wrap="square" rtlCol="0">
            <a:spAutoFit/>
          </a:bodyPr>
          <a:lstStyle/>
          <a:p>
            <a:r>
              <a:rPr lang="en-US" sz="3000" dirty="0"/>
              <a:t>JavaScript Events Are Blocked Until the Thread is Free</a:t>
            </a:r>
          </a:p>
        </p:txBody>
      </p:sp>
      <p:pic>
        <p:nvPicPr>
          <p:cNvPr id="8" name="Picture 7"/>
          <p:cNvPicPr>
            <a:picLocks noChangeAspect="1"/>
          </p:cNvPicPr>
          <p:nvPr/>
        </p:nvPicPr>
        <p:blipFill>
          <a:blip r:embed="rId3"/>
          <a:stretch>
            <a:fillRect/>
          </a:stretch>
        </p:blipFill>
        <p:spPr>
          <a:xfrm>
            <a:off x="1573799" y="2410321"/>
            <a:ext cx="2100263" cy="1928813"/>
          </a:xfrm>
          <a:prstGeom prst="rect">
            <a:avLst/>
          </a:prstGeom>
        </p:spPr>
      </p:pic>
      <p:sp>
        <p:nvSpPr>
          <p:cNvPr id="9" name="TextBox 8"/>
          <p:cNvSpPr txBox="1"/>
          <p:nvPr/>
        </p:nvSpPr>
        <p:spPr>
          <a:xfrm>
            <a:off x="3935896" y="3588027"/>
            <a:ext cx="4353339" cy="738664"/>
          </a:xfrm>
          <a:prstGeom prst="rect">
            <a:avLst/>
          </a:prstGeom>
          <a:noFill/>
        </p:spPr>
        <p:txBody>
          <a:bodyPr wrap="square" rtlCol="0">
            <a:spAutoFit/>
          </a:bodyPr>
          <a:lstStyle/>
          <a:p>
            <a:r>
              <a:rPr lang="en-US" sz="1050" dirty="0"/>
              <a:t>Function calls form a stack of </a:t>
            </a:r>
            <a:r>
              <a:rPr lang="en-US" sz="1050" i="1" dirty="0"/>
              <a:t>frames.</a:t>
            </a:r>
          </a:p>
          <a:p>
            <a:r>
              <a:rPr lang="en-US" sz="1050" dirty="0"/>
              <a:t>Objects are allocated on the </a:t>
            </a:r>
            <a:r>
              <a:rPr lang="en-US" sz="1050" i="1" dirty="0"/>
              <a:t>heap</a:t>
            </a:r>
            <a:r>
              <a:rPr lang="en-US" sz="1050" dirty="0"/>
              <a:t>.</a:t>
            </a:r>
          </a:p>
          <a:p>
            <a:r>
              <a:rPr lang="en-US" sz="1050" dirty="0"/>
              <a:t>When the stack is empty, a message is taken off the queue and processed.</a:t>
            </a:r>
          </a:p>
        </p:txBody>
      </p:sp>
    </p:spTree>
    <p:extLst>
      <p:ext uri="{BB962C8B-B14F-4D97-AF65-F5344CB8AC3E}">
        <p14:creationId xmlns:p14="http://schemas.microsoft.com/office/powerpoint/2010/main" val="1875051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4EB152-7DD6-4400-8F0F-A99AD4D92C37}"/>
              </a:ext>
            </a:extLst>
          </p:cNvPr>
          <p:cNvSpPr>
            <a:spLocks noGrp="1"/>
          </p:cNvSpPr>
          <p:nvPr>
            <p:ph type="title"/>
          </p:nvPr>
        </p:nvSpPr>
        <p:spPr/>
        <p:txBody>
          <a:bodyPr/>
          <a:lstStyle/>
          <a:p>
            <a:r>
              <a:rPr lang="en-US" dirty="0"/>
              <a:t>Logistics</a:t>
            </a:r>
          </a:p>
        </p:txBody>
      </p:sp>
      <p:sp>
        <p:nvSpPr>
          <p:cNvPr id="4" name="Text Placeholder 3">
            <a:extLst>
              <a:ext uri="{FF2B5EF4-FFF2-40B4-BE49-F238E27FC236}">
                <a16:creationId xmlns:a16="http://schemas.microsoft.com/office/drawing/2014/main" id="{F2E9F9A9-22B9-4A0A-9E4B-8FA42311A46F}"/>
              </a:ext>
            </a:extLst>
          </p:cNvPr>
          <p:cNvSpPr>
            <a:spLocks noGrp="1"/>
          </p:cNvSpPr>
          <p:nvPr>
            <p:ph type="body" idx="1"/>
          </p:nvPr>
        </p:nvSpPr>
        <p:spPr/>
        <p:txBody>
          <a:bodyPr/>
          <a:lstStyle/>
          <a:p>
            <a:r>
              <a:rPr lang="en-US" dirty="0"/>
              <a:t>Class is 8:30 - ~4:00 Eastern</a:t>
            </a:r>
          </a:p>
          <a:p>
            <a:r>
              <a:rPr lang="en-US" dirty="0"/>
              <a:t>Lunch is 11:30 – 12:30</a:t>
            </a:r>
          </a:p>
          <a:p>
            <a:r>
              <a:rPr lang="en-US" dirty="0"/>
              <a:t>12:30-12:45 Review / Workshop</a:t>
            </a:r>
          </a:p>
          <a:p>
            <a:r>
              <a:rPr lang="en-US" dirty="0"/>
              <a:t>3:45 – 4:00 Review / Workshop</a:t>
            </a:r>
          </a:p>
          <a:p>
            <a:r>
              <a:rPr lang="en-US" dirty="0"/>
              <a:t>100% Participation™</a:t>
            </a:r>
          </a:p>
          <a:p>
            <a:endParaRPr lang="en-US" dirty="0"/>
          </a:p>
        </p:txBody>
      </p:sp>
      <p:sp>
        <p:nvSpPr>
          <p:cNvPr id="2" name="Slide Number Placeholder 1">
            <a:extLst>
              <a:ext uri="{FF2B5EF4-FFF2-40B4-BE49-F238E27FC236}">
                <a16:creationId xmlns:a16="http://schemas.microsoft.com/office/drawing/2014/main" id="{C522BC19-0402-4AC1-B52C-8BF8D3980EF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24699044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an </a:t>
            </a:r>
            <a:r>
              <a:rPr lang="en-US" dirty="0" err="1"/>
              <a:t>Async</a:t>
            </a:r>
            <a:r>
              <a:rPr lang="en-US" dirty="0"/>
              <a:t> Function?</a:t>
            </a:r>
          </a:p>
        </p:txBody>
      </p:sp>
      <p:sp>
        <p:nvSpPr>
          <p:cNvPr id="3" name="Content Placeholder 2"/>
          <p:cNvSpPr>
            <a:spLocks noGrp="1"/>
          </p:cNvSpPr>
          <p:nvPr>
            <p:ph idx="1"/>
          </p:nvPr>
        </p:nvSpPr>
        <p:spPr/>
        <p:txBody>
          <a:bodyPr/>
          <a:lstStyle/>
          <a:p>
            <a:r>
              <a:rPr lang="en-US" dirty="0"/>
              <a:t>JavaScript code is </a:t>
            </a:r>
            <a:r>
              <a:rPr lang="en-US" i="1" dirty="0"/>
              <a:t>always synchronous</a:t>
            </a:r>
            <a:r>
              <a:rPr lang="en-US" dirty="0"/>
              <a:t>.</a:t>
            </a:r>
          </a:p>
          <a:p>
            <a:pPr lvl="1"/>
            <a:r>
              <a:rPr lang="en-US" dirty="0"/>
              <a:t>If you call a function, the program won’t continue until the function returns.</a:t>
            </a:r>
          </a:p>
          <a:p>
            <a:r>
              <a:rPr lang="en-US" dirty="0"/>
              <a:t>An </a:t>
            </a:r>
            <a:r>
              <a:rPr lang="en-US" i="1" dirty="0" err="1"/>
              <a:t>async</a:t>
            </a:r>
            <a:r>
              <a:rPr lang="en-US" i="1" dirty="0"/>
              <a:t> function</a:t>
            </a:r>
            <a:r>
              <a:rPr lang="en-US" dirty="0"/>
              <a:t> returns immediately with a callback function that won’t run until we reach the event queue.</a:t>
            </a:r>
          </a:p>
          <a:p>
            <a:r>
              <a:rPr lang="en-US" dirty="0"/>
              <a:t>When we say “</a:t>
            </a:r>
            <a:r>
              <a:rPr lang="en-US" dirty="0" err="1"/>
              <a:t>async</a:t>
            </a:r>
            <a:r>
              <a:rPr lang="en-US" dirty="0"/>
              <a:t> function” we mean non-blocking function.</a:t>
            </a:r>
          </a:p>
        </p:txBody>
      </p:sp>
    </p:spTree>
    <p:extLst>
      <p:ext uri="{BB962C8B-B14F-4D97-AF65-F5344CB8AC3E}">
        <p14:creationId xmlns:p14="http://schemas.microsoft.com/office/powerpoint/2010/main" val="38355314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Synchronous (blocking) function</a:t>
            </a:r>
          </a:p>
        </p:txBody>
      </p:sp>
      <p:sp>
        <p:nvSpPr>
          <p:cNvPr id="4" name="Rectangle 3"/>
          <p:cNvSpPr/>
          <p:nvPr/>
        </p:nvSpPr>
        <p:spPr>
          <a:xfrm>
            <a:off x="1073426" y="2072904"/>
            <a:ext cx="7335078" cy="2308324"/>
          </a:xfrm>
          <a:prstGeom prst="rect">
            <a:avLst/>
          </a:prstGeom>
          <a:noFill/>
        </p:spPr>
        <p:txBody>
          <a:bodyPr wrap="square">
            <a:spAutoFit/>
          </a:bodyPr>
          <a:lstStyle/>
          <a:p>
            <a:r>
              <a:rPr lang="en-US" sz="2400" b="1" dirty="0" err="1">
                <a:solidFill>
                  <a:srgbClr val="0000FF"/>
                </a:solidFill>
                <a:highlight>
                  <a:srgbClr val="FFFFFF"/>
                </a:highlight>
                <a:latin typeface="Consolas" panose="020B0609020204030204" pitchFamily="49" charset="0"/>
              </a:rPr>
              <a:t>const</a:t>
            </a:r>
            <a:r>
              <a:rPr lang="en-US" sz="2400" dirty="0">
                <a:highlight>
                  <a:srgbClr val="FFFFFF"/>
                </a:highlight>
                <a:latin typeface="Consolas" panose="020B0609020204030204" pitchFamily="49" charset="0"/>
              </a:rPr>
              <a:t> results </a:t>
            </a:r>
            <a:r>
              <a:rPr lang="en-US" sz="2400" b="1" dirty="0">
                <a:solidFill>
                  <a:srgbClr val="000080"/>
                </a:solidFill>
                <a:highlight>
                  <a:srgbClr val="FFFFFF"/>
                </a:highlight>
                <a:latin typeface="Consolas" panose="020B0609020204030204" pitchFamily="49" charset="0"/>
              </a:rPr>
              <a:t>=</a:t>
            </a:r>
            <a:r>
              <a:rPr lang="en-US" sz="2400" dirty="0">
                <a:highlight>
                  <a:srgbClr val="FFFFFF"/>
                </a:highlight>
                <a:latin typeface="Consolas" panose="020B0609020204030204" pitchFamily="49" charset="0"/>
              </a:rPr>
              <a:t> </a:t>
            </a:r>
            <a:r>
              <a:rPr lang="en-US" sz="2400" dirty="0" err="1">
                <a:highlight>
                  <a:srgbClr val="FFFFFF"/>
                </a:highlight>
                <a:latin typeface="Consolas" panose="020B0609020204030204" pitchFamily="49" charset="0"/>
              </a:rPr>
              <a:t>getResultsSync</a:t>
            </a:r>
            <a:r>
              <a:rPr lang="en-US" sz="2400" b="1" dirty="0">
                <a:solidFill>
                  <a:srgbClr val="000080"/>
                </a:solidFill>
                <a:highlight>
                  <a:srgbClr val="FFFFFF"/>
                </a:highlight>
                <a:latin typeface="Consolas" panose="020B0609020204030204" pitchFamily="49" charset="0"/>
              </a:rPr>
              <a:t>();</a:t>
            </a:r>
            <a:endParaRPr lang="en-US" sz="2400" dirty="0">
              <a:highlight>
                <a:srgbClr val="FFFFFF"/>
              </a:highlight>
              <a:latin typeface="Consolas" panose="020B0609020204030204" pitchFamily="49" charset="0"/>
            </a:endParaRPr>
          </a:p>
          <a:p>
            <a:r>
              <a:rPr lang="en-US" sz="2400" dirty="0">
                <a:highlight>
                  <a:srgbClr val="FFFFFF"/>
                </a:highlight>
                <a:latin typeface="Consolas" panose="020B0609020204030204" pitchFamily="49" charset="0"/>
              </a:rPr>
              <a:t>console</a:t>
            </a:r>
            <a:r>
              <a:rPr lang="en-US" sz="2400" b="1" dirty="0">
                <a:solidFill>
                  <a:srgbClr val="000080"/>
                </a:solidFill>
                <a:highlight>
                  <a:srgbClr val="FFFFFF"/>
                </a:highlight>
                <a:latin typeface="Consolas" panose="020B0609020204030204" pitchFamily="49" charset="0"/>
              </a:rPr>
              <a:t>.</a:t>
            </a:r>
            <a:r>
              <a:rPr lang="en-US" sz="2400" dirty="0">
                <a:highlight>
                  <a:srgbClr val="FFFFFF"/>
                </a:highlight>
                <a:latin typeface="Consolas" panose="020B0609020204030204" pitchFamily="49" charset="0"/>
              </a:rPr>
              <a:t>log</a:t>
            </a:r>
            <a:r>
              <a:rPr lang="en-US" sz="2400" b="1" dirty="0">
                <a:solidFill>
                  <a:srgbClr val="000080"/>
                </a:solidFill>
                <a:highlight>
                  <a:srgbClr val="FFFFFF"/>
                </a:highlight>
                <a:latin typeface="Consolas" panose="020B0609020204030204" pitchFamily="49" charset="0"/>
              </a:rPr>
              <a:t>(</a:t>
            </a:r>
            <a:r>
              <a:rPr lang="en-US" sz="2400" dirty="0">
                <a:highlight>
                  <a:srgbClr val="FFFFFF"/>
                </a:highlight>
                <a:latin typeface="Consolas" panose="020B0609020204030204" pitchFamily="49" charset="0"/>
              </a:rPr>
              <a:t>results</a:t>
            </a:r>
            <a:r>
              <a:rPr lang="en-US" sz="2400" b="1" dirty="0">
                <a:solidFill>
                  <a:srgbClr val="000080"/>
                </a:solidFill>
                <a:highlight>
                  <a:srgbClr val="FFFFFF"/>
                </a:highlight>
                <a:latin typeface="Consolas" panose="020B0609020204030204" pitchFamily="49" charset="0"/>
              </a:rPr>
              <a:t>);</a:t>
            </a:r>
            <a:endParaRPr lang="en-US" sz="2400" dirty="0">
              <a:highlight>
                <a:srgbClr val="FFFFFF"/>
              </a:highlight>
              <a:latin typeface="Consolas" panose="020B0609020204030204" pitchFamily="49" charset="0"/>
            </a:endParaRPr>
          </a:p>
          <a:p>
            <a:endParaRPr lang="en-US" sz="2400" dirty="0">
              <a:highlight>
                <a:srgbClr val="FFFFFF"/>
              </a:highlight>
              <a:latin typeface="Consolas" panose="020B0609020204030204" pitchFamily="49" charset="0"/>
            </a:endParaRPr>
          </a:p>
          <a:p>
            <a:r>
              <a:rPr lang="en-US" sz="2400" dirty="0">
                <a:highlight>
                  <a:srgbClr val="FFFFFF"/>
                </a:highlight>
                <a:latin typeface="Consolas" panose="020B0609020204030204" pitchFamily="49" charset="0"/>
              </a:rPr>
              <a:t> </a:t>
            </a:r>
            <a:r>
              <a:rPr lang="en-US" sz="2400" b="1" dirty="0">
                <a:solidFill>
                  <a:srgbClr val="0000FF"/>
                </a:solidFill>
                <a:highlight>
                  <a:srgbClr val="FFFFFF"/>
                </a:highlight>
                <a:latin typeface="Consolas" panose="020B0609020204030204" pitchFamily="49" charset="0"/>
              </a:rPr>
              <a:t>function</a:t>
            </a:r>
            <a:r>
              <a:rPr lang="en-US" sz="2400" dirty="0">
                <a:highlight>
                  <a:srgbClr val="FFFFFF"/>
                </a:highlight>
                <a:latin typeface="Consolas" panose="020B0609020204030204" pitchFamily="49" charset="0"/>
              </a:rPr>
              <a:t> </a:t>
            </a:r>
            <a:r>
              <a:rPr lang="en-US" sz="2400" dirty="0" err="1">
                <a:highlight>
                  <a:srgbClr val="FFFFFF"/>
                </a:highlight>
                <a:latin typeface="Consolas" panose="020B0609020204030204" pitchFamily="49" charset="0"/>
              </a:rPr>
              <a:t>getResultsSync</a:t>
            </a:r>
            <a:r>
              <a:rPr lang="en-US" sz="2400" b="1" dirty="0">
                <a:solidFill>
                  <a:srgbClr val="000080"/>
                </a:solidFill>
                <a:highlight>
                  <a:srgbClr val="FFFFFF"/>
                </a:highlight>
                <a:latin typeface="Consolas" panose="020B0609020204030204" pitchFamily="49" charset="0"/>
              </a:rPr>
              <a:t>()</a:t>
            </a:r>
            <a:r>
              <a:rPr lang="en-US" sz="2400" dirty="0">
                <a:highlight>
                  <a:srgbClr val="FFFFFF"/>
                </a:highlight>
                <a:latin typeface="Consolas" panose="020B0609020204030204" pitchFamily="49" charset="0"/>
              </a:rPr>
              <a:t> </a:t>
            </a:r>
            <a:r>
              <a:rPr lang="en-US" sz="2400" b="1" dirty="0">
                <a:solidFill>
                  <a:srgbClr val="000080"/>
                </a:solidFill>
                <a:highlight>
                  <a:srgbClr val="FFFFFF"/>
                </a:highlight>
                <a:latin typeface="Consolas" panose="020B0609020204030204" pitchFamily="49" charset="0"/>
              </a:rPr>
              <a:t>{</a:t>
            </a:r>
            <a:endParaRPr lang="en-US" sz="2400" dirty="0">
              <a:highlight>
                <a:srgbClr val="FFFFFF"/>
              </a:highlight>
              <a:latin typeface="Consolas" panose="020B0609020204030204" pitchFamily="49" charset="0"/>
            </a:endParaRPr>
          </a:p>
          <a:p>
            <a:r>
              <a:rPr lang="en-US" sz="2400" dirty="0">
                <a:highlight>
                  <a:srgbClr val="FFFFFF"/>
                </a:highlight>
                <a:latin typeface="Consolas" panose="020B0609020204030204" pitchFamily="49" charset="0"/>
              </a:rPr>
              <a:t>	</a:t>
            </a:r>
            <a:r>
              <a:rPr lang="en-US" sz="2400" b="1" dirty="0">
                <a:solidFill>
                  <a:srgbClr val="0000FF"/>
                </a:solidFill>
                <a:highlight>
                  <a:srgbClr val="FFFFFF"/>
                </a:highlight>
                <a:latin typeface="Consolas" panose="020B0609020204030204" pitchFamily="49" charset="0"/>
              </a:rPr>
              <a:t>return</a:t>
            </a:r>
            <a:r>
              <a:rPr lang="en-US" sz="2400" dirty="0">
                <a:highlight>
                  <a:srgbClr val="FFFFFF"/>
                </a:highlight>
                <a:latin typeface="Consolas" panose="020B0609020204030204" pitchFamily="49" charset="0"/>
              </a:rPr>
              <a:t> </a:t>
            </a:r>
            <a:r>
              <a:rPr lang="en-US" sz="2400" dirty="0">
                <a:solidFill>
                  <a:srgbClr val="808080"/>
                </a:solidFill>
                <a:highlight>
                  <a:srgbClr val="FFFFFF"/>
                </a:highlight>
                <a:latin typeface="Consolas" panose="020B0609020204030204" pitchFamily="49" charset="0"/>
              </a:rPr>
              <a:t>"Your dinner is served"</a:t>
            </a:r>
            <a:r>
              <a:rPr lang="en-US" sz="2400" b="1" dirty="0">
                <a:solidFill>
                  <a:srgbClr val="000080"/>
                </a:solidFill>
                <a:highlight>
                  <a:srgbClr val="FFFFFF"/>
                </a:highlight>
                <a:latin typeface="Consolas" panose="020B0609020204030204" pitchFamily="49" charset="0"/>
              </a:rPr>
              <a:t>;</a:t>
            </a:r>
            <a:endParaRPr lang="en-US" sz="2400" dirty="0">
              <a:highlight>
                <a:srgbClr val="FFFFFF"/>
              </a:highlight>
              <a:latin typeface="Consolas" panose="020B0609020204030204" pitchFamily="49" charset="0"/>
            </a:endParaRPr>
          </a:p>
          <a:p>
            <a:r>
              <a:rPr lang="en-US" sz="2400" b="1" dirty="0">
                <a:solidFill>
                  <a:srgbClr val="000080"/>
                </a:solidFill>
                <a:highlight>
                  <a:srgbClr val="FFFFFF"/>
                </a:highlight>
                <a:latin typeface="Consolas" panose="020B0609020204030204" pitchFamily="49" charset="0"/>
              </a:rPr>
              <a:t>}</a:t>
            </a:r>
            <a:endParaRPr lang="en-US" sz="2400" dirty="0">
              <a:highlight>
                <a:srgbClr val="FFFFFF"/>
              </a:highlight>
              <a:latin typeface="Consolas" panose="020B0609020204030204" pitchFamily="49" charset="0"/>
            </a:endParaRPr>
          </a:p>
        </p:txBody>
      </p:sp>
    </p:spTree>
    <p:extLst>
      <p:ext uri="{BB962C8B-B14F-4D97-AF65-F5344CB8AC3E}">
        <p14:creationId xmlns:p14="http://schemas.microsoft.com/office/powerpoint/2010/main" val="5142015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Async</a:t>
            </a:r>
            <a:r>
              <a:rPr lang="en-US" dirty="0"/>
              <a:t> “Primitives”</a:t>
            </a:r>
          </a:p>
        </p:txBody>
      </p:sp>
      <p:sp>
        <p:nvSpPr>
          <p:cNvPr id="3" name="Content Placeholder 2"/>
          <p:cNvSpPr>
            <a:spLocks noGrp="1"/>
          </p:cNvSpPr>
          <p:nvPr>
            <p:ph idx="1"/>
          </p:nvPr>
        </p:nvSpPr>
        <p:spPr/>
        <p:txBody>
          <a:bodyPr/>
          <a:lstStyle/>
          <a:p>
            <a:r>
              <a:rPr lang="en-US" dirty="0"/>
              <a:t>There are only two:</a:t>
            </a:r>
          </a:p>
          <a:p>
            <a:pPr lvl="1"/>
            <a:r>
              <a:rPr lang="en-US" dirty="0" err="1"/>
              <a:t>setTimeout</a:t>
            </a:r>
            <a:r>
              <a:rPr lang="en-US" dirty="0"/>
              <a:t> – runs the callback (first </a:t>
            </a:r>
            <a:r>
              <a:rPr lang="en-US" dirty="0" err="1"/>
              <a:t>arg</a:t>
            </a:r>
            <a:r>
              <a:rPr lang="en-US" dirty="0"/>
              <a:t>) after </a:t>
            </a:r>
            <a:r>
              <a:rPr lang="en-US" i="1" dirty="0"/>
              <a:t>n</a:t>
            </a:r>
            <a:r>
              <a:rPr lang="en-US" dirty="0"/>
              <a:t> milliseconds (second </a:t>
            </a:r>
            <a:r>
              <a:rPr lang="en-US" dirty="0" err="1"/>
              <a:t>arg</a:t>
            </a:r>
            <a:r>
              <a:rPr lang="en-US" dirty="0"/>
              <a:t>). </a:t>
            </a:r>
          </a:p>
          <a:p>
            <a:pPr lvl="2"/>
            <a:r>
              <a:rPr lang="en-US" dirty="0"/>
              <a:t>A value of 0 for the second </a:t>
            </a:r>
            <a:r>
              <a:rPr lang="en-US" dirty="0" err="1"/>
              <a:t>arg</a:t>
            </a:r>
            <a:r>
              <a:rPr lang="en-US" dirty="0"/>
              <a:t> means “as soon as you can get to the event queue)</a:t>
            </a:r>
          </a:p>
          <a:p>
            <a:pPr lvl="1"/>
            <a:r>
              <a:rPr lang="en-US" dirty="0" err="1"/>
              <a:t>setInterval</a:t>
            </a:r>
            <a:r>
              <a:rPr lang="en-US" dirty="0"/>
              <a:t> – runs the callback (first </a:t>
            </a:r>
            <a:r>
              <a:rPr lang="en-US" dirty="0" err="1"/>
              <a:t>arg</a:t>
            </a:r>
            <a:r>
              <a:rPr lang="en-US" dirty="0"/>
              <a:t>) after </a:t>
            </a:r>
            <a:r>
              <a:rPr lang="en-US" i="1" dirty="0"/>
              <a:t>n</a:t>
            </a:r>
            <a:r>
              <a:rPr lang="en-US" dirty="0"/>
              <a:t> milliseconds and thereafter every </a:t>
            </a:r>
            <a:r>
              <a:rPr lang="en-US" i="1" dirty="0"/>
              <a:t>n</a:t>
            </a:r>
            <a:r>
              <a:rPr lang="en-US" dirty="0"/>
              <a:t> </a:t>
            </a:r>
            <a:r>
              <a:rPr lang="en-US" dirty="0" err="1"/>
              <a:t>millseconds</a:t>
            </a:r>
            <a:r>
              <a:rPr lang="en-US" dirty="0"/>
              <a:t>.</a:t>
            </a:r>
          </a:p>
          <a:p>
            <a:r>
              <a:rPr lang="en-US" dirty="0"/>
              <a:t>Both return a “token” integer that can be used to cancel (</a:t>
            </a:r>
            <a:r>
              <a:rPr lang="en-US" dirty="0" err="1"/>
              <a:t>cancelTimeout</a:t>
            </a:r>
            <a:r>
              <a:rPr lang="en-US" dirty="0"/>
              <a:t> or </a:t>
            </a:r>
            <a:r>
              <a:rPr lang="en-US" dirty="0" err="1"/>
              <a:t>cancelInterval</a:t>
            </a:r>
            <a:r>
              <a:rPr lang="en-US" dirty="0"/>
              <a:t>).</a:t>
            </a:r>
          </a:p>
          <a:p>
            <a:pPr marL="0" indent="0">
              <a:buNone/>
            </a:pPr>
            <a:endParaRPr lang="en-US" dirty="0"/>
          </a:p>
        </p:txBody>
      </p:sp>
    </p:spTree>
    <p:extLst>
      <p:ext uri="{BB962C8B-B14F-4D97-AF65-F5344CB8AC3E}">
        <p14:creationId xmlns:p14="http://schemas.microsoft.com/office/powerpoint/2010/main" val="19872597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a:t>
            </a:r>
            <a:r>
              <a:rPr lang="en-US" dirty="0" err="1"/>
              <a:t>Async</a:t>
            </a:r>
            <a:r>
              <a:rPr lang="en-US" dirty="0"/>
              <a:t> Function</a:t>
            </a:r>
          </a:p>
        </p:txBody>
      </p:sp>
      <p:sp>
        <p:nvSpPr>
          <p:cNvPr id="4" name="Rectangle 3"/>
          <p:cNvSpPr/>
          <p:nvPr/>
        </p:nvSpPr>
        <p:spPr>
          <a:xfrm>
            <a:off x="2062125" y="1566982"/>
            <a:ext cx="5387009" cy="2862322"/>
          </a:xfrm>
          <a:prstGeom prst="rect">
            <a:avLst/>
          </a:prstGeom>
        </p:spPr>
        <p:txBody>
          <a:bodyPr wrap="square">
            <a:spAutoFit/>
          </a:bodyPr>
          <a:lstStyle/>
          <a:p>
            <a:r>
              <a:rPr lang="en-US" sz="1800" dirty="0" err="1">
                <a:highlight>
                  <a:srgbClr val="FFFFFF"/>
                </a:highlight>
                <a:latin typeface="Consolas" panose="020B0609020204030204" pitchFamily="49" charset="0"/>
              </a:rPr>
              <a:t>getResultsAsync</a:t>
            </a:r>
            <a:r>
              <a:rPr lang="en-US" sz="1800" b="1" dirty="0">
                <a:solidFill>
                  <a:srgbClr val="000080"/>
                </a:solidFill>
                <a:highlight>
                  <a:srgbClr val="FFFFFF"/>
                </a:highlight>
                <a:latin typeface="Consolas" panose="020B0609020204030204" pitchFamily="49" charset="0"/>
              </a:rPr>
              <a:t>(</a:t>
            </a:r>
            <a:r>
              <a:rPr lang="en-US" sz="1800" dirty="0" err="1">
                <a:highlight>
                  <a:srgbClr val="FFFFFF"/>
                </a:highlight>
                <a:latin typeface="Consolas" panose="020B0609020204030204" pitchFamily="49" charset="0"/>
              </a:rPr>
              <a:t>msg</a:t>
            </a:r>
            <a:r>
              <a:rPr lang="en-US" sz="1800" dirty="0">
                <a:highlight>
                  <a:srgbClr val="FFFFFF"/>
                </a:highlight>
                <a:latin typeface="Consolas" panose="020B0609020204030204" pitchFamily="49" charset="0"/>
              </a:rPr>
              <a:t> </a:t>
            </a:r>
            <a:r>
              <a:rPr lang="en-US" sz="1800" b="1" dirty="0">
                <a:solidFill>
                  <a:srgbClr val="000080"/>
                </a:solidFill>
                <a:highlight>
                  <a:srgbClr val="FFFFFF"/>
                </a:highlight>
                <a:latin typeface="Consolas" panose="020B0609020204030204" pitchFamily="49" charset="0"/>
              </a:rPr>
              <a:t>=&gt;</a:t>
            </a:r>
            <a:r>
              <a:rPr lang="en-US" sz="1800" dirty="0">
                <a:highlight>
                  <a:srgbClr val="FFFFFF"/>
                </a:highlight>
                <a:latin typeface="Consolas" panose="020B0609020204030204" pitchFamily="49" charset="0"/>
              </a:rPr>
              <a:t> console</a:t>
            </a:r>
            <a:r>
              <a:rPr lang="en-US" sz="1800" b="1" dirty="0">
                <a:solidFill>
                  <a:srgbClr val="000080"/>
                </a:solidFill>
                <a:highlight>
                  <a:srgbClr val="FFFFFF"/>
                </a:highlight>
                <a:latin typeface="Consolas" panose="020B0609020204030204" pitchFamily="49" charset="0"/>
              </a:rPr>
              <a:t>.</a:t>
            </a:r>
            <a:r>
              <a:rPr lang="en-US" sz="1800" dirty="0">
                <a:highlight>
                  <a:srgbClr val="FFFFFF"/>
                </a:highlight>
                <a:latin typeface="Consolas" panose="020B0609020204030204" pitchFamily="49" charset="0"/>
              </a:rPr>
              <a:t>log</a:t>
            </a:r>
            <a:r>
              <a:rPr lang="en-US" sz="1800" b="1" dirty="0">
                <a:solidFill>
                  <a:srgbClr val="000080"/>
                </a:solidFill>
                <a:highlight>
                  <a:srgbClr val="FFFFFF"/>
                </a:highlight>
                <a:latin typeface="Consolas" panose="020B0609020204030204" pitchFamily="49" charset="0"/>
              </a:rPr>
              <a:t>(</a:t>
            </a:r>
            <a:r>
              <a:rPr lang="en-US" sz="1800" dirty="0" err="1">
                <a:highlight>
                  <a:srgbClr val="FFFFFF"/>
                </a:highlight>
                <a:latin typeface="Consolas" panose="020B0609020204030204" pitchFamily="49" charset="0"/>
              </a:rPr>
              <a:t>msg</a:t>
            </a:r>
            <a:r>
              <a:rPr lang="en-US" sz="1800" b="1" dirty="0">
                <a:solidFill>
                  <a:srgbClr val="000080"/>
                </a:solidFill>
                <a:highlight>
                  <a:srgbClr val="FFFFFF"/>
                </a:highlight>
                <a:latin typeface="Consolas" panose="020B0609020204030204" pitchFamily="49" charset="0"/>
              </a:rPr>
              <a:t>));</a:t>
            </a:r>
            <a:endParaRPr lang="en-US" sz="1800" dirty="0">
              <a:highlight>
                <a:srgbClr val="FFFFFF"/>
              </a:highlight>
              <a:latin typeface="Consolas" panose="020B0609020204030204" pitchFamily="49" charset="0"/>
            </a:endParaRPr>
          </a:p>
          <a:p>
            <a:r>
              <a:rPr lang="en-US" sz="1800" dirty="0">
                <a:highlight>
                  <a:srgbClr val="FFFFFF"/>
                </a:highlight>
                <a:latin typeface="Consolas" panose="020B0609020204030204" pitchFamily="49" charset="0"/>
              </a:rPr>
              <a:t>console</a:t>
            </a:r>
            <a:r>
              <a:rPr lang="en-US" sz="1800" b="1" dirty="0">
                <a:solidFill>
                  <a:srgbClr val="000080"/>
                </a:solidFill>
                <a:highlight>
                  <a:srgbClr val="FFFFFF"/>
                </a:highlight>
                <a:latin typeface="Consolas" panose="020B0609020204030204" pitchFamily="49" charset="0"/>
              </a:rPr>
              <a:t>.</a:t>
            </a:r>
            <a:r>
              <a:rPr lang="en-US" sz="1800" dirty="0">
                <a:highlight>
                  <a:srgbClr val="FFFFFF"/>
                </a:highlight>
                <a:latin typeface="Consolas" panose="020B0609020204030204" pitchFamily="49" charset="0"/>
              </a:rPr>
              <a:t>log</a:t>
            </a:r>
            <a:r>
              <a:rPr lang="en-US" sz="1800" b="1" dirty="0">
                <a:solidFill>
                  <a:srgbClr val="000080"/>
                </a:solidFill>
                <a:highlight>
                  <a:srgbClr val="FFFFFF"/>
                </a:highlight>
                <a:latin typeface="Consolas" panose="020B0609020204030204" pitchFamily="49" charset="0"/>
              </a:rPr>
              <a:t>(</a:t>
            </a:r>
            <a:r>
              <a:rPr lang="en-US" sz="1800" dirty="0">
                <a:solidFill>
                  <a:srgbClr val="808080"/>
                </a:solidFill>
                <a:highlight>
                  <a:srgbClr val="FFFFFF"/>
                </a:highlight>
                <a:latin typeface="Consolas" panose="020B0609020204030204" pitchFamily="49" charset="0"/>
              </a:rPr>
              <a:t>"Getting Your Results Asynchronously"</a:t>
            </a:r>
            <a:r>
              <a:rPr lang="en-US" sz="1800" b="1" dirty="0">
                <a:solidFill>
                  <a:srgbClr val="000080"/>
                </a:solidFill>
                <a:highlight>
                  <a:srgbClr val="FFFFFF"/>
                </a:highlight>
                <a:latin typeface="Consolas" panose="020B0609020204030204" pitchFamily="49" charset="0"/>
              </a:rPr>
              <a:t>);</a:t>
            </a:r>
            <a:endParaRPr lang="en-US" sz="1800" dirty="0">
              <a:highlight>
                <a:srgbClr val="FFFFFF"/>
              </a:highlight>
              <a:latin typeface="Consolas" panose="020B0609020204030204" pitchFamily="49" charset="0"/>
            </a:endParaRPr>
          </a:p>
          <a:p>
            <a:r>
              <a:rPr lang="en-US" sz="1800" dirty="0">
                <a:highlight>
                  <a:srgbClr val="FFFFFF"/>
                </a:highlight>
                <a:latin typeface="Consolas" panose="020B0609020204030204" pitchFamily="49" charset="0"/>
              </a:rPr>
              <a:t>	</a:t>
            </a:r>
          </a:p>
          <a:p>
            <a:r>
              <a:rPr lang="en-US" sz="1800" b="1" dirty="0">
                <a:solidFill>
                  <a:srgbClr val="0000FF"/>
                </a:solidFill>
                <a:highlight>
                  <a:srgbClr val="FFFFFF"/>
                </a:highlight>
                <a:latin typeface="Consolas" panose="020B0609020204030204" pitchFamily="49" charset="0"/>
              </a:rPr>
              <a:t>function</a:t>
            </a:r>
            <a:r>
              <a:rPr lang="en-US" sz="1800" dirty="0">
                <a:highlight>
                  <a:srgbClr val="FFFFFF"/>
                </a:highlight>
                <a:latin typeface="Consolas" panose="020B0609020204030204" pitchFamily="49" charset="0"/>
              </a:rPr>
              <a:t> </a:t>
            </a:r>
            <a:r>
              <a:rPr lang="en-US" sz="1800" dirty="0" err="1">
                <a:highlight>
                  <a:srgbClr val="FFFFFF"/>
                </a:highlight>
                <a:latin typeface="Consolas" panose="020B0609020204030204" pitchFamily="49" charset="0"/>
              </a:rPr>
              <a:t>getResultsAsync</a:t>
            </a:r>
            <a:r>
              <a:rPr lang="en-US" sz="1800" b="1" dirty="0">
                <a:solidFill>
                  <a:srgbClr val="000080"/>
                </a:solidFill>
                <a:highlight>
                  <a:srgbClr val="FFFFFF"/>
                </a:highlight>
                <a:latin typeface="Consolas" panose="020B0609020204030204" pitchFamily="49" charset="0"/>
              </a:rPr>
              <a:t>(</a:t>
            </a:r>
            <a:r>
              <a:rPr lang="en-US" sz="1800" dirty="0" err="1">
                <a:highlight>
                  <a:srgbClr val="FFFFFF"/>
                </a:highlight>
                <a:latin typeface="Consolas" panose="020B0609020204030204" pitchFamily="49" charset="0"/>
              </a:rPr>
              <a:t>cb</a:t>
            </a:r>
            <a:r>
              <a:rPr lang="en-US" sz="1800" b="1" dirty="0">
                <a:solidFill>
                  <a:srgbClr val="000080"/>
                </a:solidFill>
                <a:highlight>
                  <a:srgbClr val="FFFFFF"/>
                </a:highlight>
                <a:latin typeface="Consolas" panose="020B0609020204030204" pitchFamily="49" charset="0"/>
              </a:rPr>
              <a:t>)</a:t>
            </a:r>
            <a:r>
              <a:rPr lang="en-US" sz="1800" dirty="0">
                <a:highlight>
                  <a:srgbClr val="FFFFFF"/>
                </a:highlight>
                <a:latin typeface="Consolas" panose="020B0609020204030204" pitchFamily="49" charset="0"/>
              </a:rPr>
              <a:t> </a:t>
            </a:r>
            <a:r>
              <a:rPr lang="en-US" sz="1800" b="1" dirty="0">
                <a:solidFill>
                  <a:srgbClr val="000080"/>
                </a:solidFill>
                <a:highlight>
                  <a:srgbClr val="FFFFFF"/>
                </a:highlight>
                <a:latin typeface="Consolas" panose="020B0609020204030204" pitchFamily="49" charset="0"/>
              </a:rPr>
              <a:t>{</a:t>
            </a:r>
            <a:endParaRPr lang="en-US" sz="1800" dirty="0">
              <a:highlight>
                <a:srgbClr val="FFFFFF"/>
              </a:highlight>
              <a:latin typeface="Consolas" panose="020B0609020204030204" pitchFamily="49" charset="0"/>
            </a:endParaRPr>
          </a:p>
          <a:p>
            <a:r>
              <a:rPr lang="en-US" sz="1800" dirty="0">
                <a:highlight>
                  <a:srgbClr val="FFFFFF"/>
                </a:highlight>
                <a:latin typeface="Consolas" panose="020B0609020204030204" pitchFamily="49" charset="0"/>
              </a:rPr>
              <a:t>	</a:t>
            </a:r>
            <a:r>
              <a:rPr lang="en-US" sz="1800" b="1" dirty="0">
                <a:solidFill>
                  <a:srgbClr val="0000FF"/>
                </a:solidFill>
                <a:highlight>
                  <a:srgbClr val="FFFFFF"/>
                </a:highlight>
                <a:latin typeface="Consolas" panose="020B0609020204030204" pitchFamily="49" charset="0"/>
              </a:rPr>
              <a:t>let</a:t>
            </a:r>
            <a:r>
              <a:rPr lang="en-US" sz="1800" dirty="0">
                <a:highlight>
                  <a:srgbClr val="FFFFFF"/>
                </a:highlight>
                <a:latin typeface="Consolas" panose="020B0609020204030204" pitchFamily="49" charset="0"/>
              </a:rPr>
              <a:t> result </a:t>
            </a:r>
            <a:r>
              <a:rPr lang="en-US" sz="1800" b="1" dirty="0">
                <a:solidFill>
                  <a:srgbClr val="000080"/>
                </a:solidFill>
                <a:highlight>
                  <a:srgbClr val="FFFFFF"/>
                </a:highlight>
                <a:latin typeface="Consolas" panose="020B0609020204030204" pitchFamily="49" charset="0"/>
              </a:rPr>
              <a:t>=</a:t>
            </a:r>
            <a:r>
              <a:rPr lang="en-US" sz="1800" dirty="0">
                <a:highlight>
                  <a:srgbClr val="FFFFFF"/>
                </a:highlight>
                <a:latin typeface="Consolas" panose="020B0609020204030204" pitchFamily="49" charset="0"/>
              </a:rPr>
              <a:t> </a:t>
            </a:r>
            <a:r>
              <a:rPr lang="en-US" sz="1800" dirty="0">
                <a:solidFill>
                  <a:srgbClr val="808080"/>
                </a:solidFill>
                <a:highlight>
                  <a:srgbClr val="FFFFFF"/>
                </a:highlight>
                <a:latin typeface="Consolas" panose="020B0609020204030204" pitchFamily="49" charset="0"/>
              </a:rPr>
              <a:t>"Your dinner is served asynchronously"</a:t>
            </a:r>
            <a:r>
              <a:rPr lang="en-US" sz="1800" b="1" dirty="0">
                <a:solidFill>
                  <a:srgbClr val="000080"/>
                </a:solidFill>
                <a:highlight>
                  <a:srgbClr val="FFFFFF"/>
                </a:highlight>
                <a:latin typeface="Consolas" panose="020B0609020204030204" pitchFamily="49" charset="0"/>
              </a:rPr>
              <a:t>;</a:t>
            </a:r>
            <a:endParaRPr lang="en-US" sz="1800" dirty="0">
              <a:highlight>
                <a:srgbClr val="FFFFFF"/>
              </a:highlight>
              <a:latin typeface="Consolas" panose="020B0609020204030204" pitchFamily="49" charset="0"/>
            </a:endParaRPr>
          </a:p>
          <a:p>
            <a:r>
              <a:rPr lang="en-US" sz="1800" dirty="0">
                <a:highlight>
                  <a:srgbClr val="FFFFFF"/>
                </a:highlight>
                <a:latin typeface="Consolas" panose="020B0609020204030204" pitchFamily="49" charset="0"/>
              </a:rPr>
              <a:t>	</a:t>
            </a:r>
            <a:r>
              <a:rPr lang="en-US" sz="1800" b="1" dirty="0" err="1">
                <a:solidFill>
                  <a:srgbClr val="804000"/>
                </a:solidFill>
                <a:highlight>
                  <a:srgbClr val="FFFFFF"/>
                </a:highlight>
                <a:latin typeface="Consolas" panose="020B0609020204030204" pitchFamily="49" charset="0"/>
              </a:rPr>
              <a:t>setTimeout</a:t>
            </a:r>
            <a:r>
              <a:rPr lang="en-US" sz="1800" b="1" dirty="0">
                <a:solidFill>
                  <a:srgbClr val="000080"/>
                </a:solidFill>
                <a:highlight>
                  <a:srgbClr val="FFFFFF"/>
                </a:highlight>
                <a:latin typeface="Consolas" panose="020B0609020204030204" pitchFamily="49" charset="0"/>
              </a:rPr>
              <a:t>(</a:t>
            </a:r>
            <a:r>
              <a:rPr lang="en-US" sz="1800" dirty="0">
                <a:highlight>
                  <a:srgbClr val="FFFFFF"/>
                </a:highlight>
                <a:latin typeface="Consolas" panose="020B0609020204030204" pitchFamily="49" charset="0"/>
              </a:rPr>
              <a:t>() </a:t>
            </a:r>
            <a:r>
              <a:rPr lang="en-US" sz="1800" b="1" dirty="0">
                <a:solidFill>
                  <a:srgbClr val="000080"/>
                </a:solidFill>
                <a:highlight>
                  <a:srgbClr val="FFFFFF"/>
                </a:highlight>
                <a:latin typeface="Consolas" panose="020B0609020204030204" pitchFamily="49" charset="0"/>
              </a:rPr>
              <a:t>=&gt;</a:t>
            </a:r>
            <a:r>
              <a:rPr lang="en-US" sz="1800" dirty="0">
                <a:highlight>
                  <a:srgbClr val="FFFFFF"/>
                </a:highlight>
                <a:latin typeface="Consolas" panose="020B0609020204030204" pitchFamily="49" charset="0"/>
              </a:rPr>
              <a:t> </a:t>
            </a:r>
            <a:r>
              <a:rPr lang="en-US" sz="1800" dirty="0" err="1">
                <a:highlight>
                  <a:srgbClr val="FFFFFF"/>
                </a:highlight>
                <a:latin typeface="Consolas" panose="020B0609020204030204" pitchFamily="49" charset="0"/>
              </a:rPr>
              <a:t>cb</a:t>
            </a:r>
            <a:r>
              <a:rPr lang="en-US" sz="1800" b="1" dirty="0">
                <a:solidFill>
                  <a:srgbClr val="000080"/>
                </a:solidFill>
                <a:highlight>
                  <a:srgbClr val="FFFFFF"/>
                </a:highlight>
                <a:latin typeface="Consolas" panose="020B0609020204030204" pitchFamily="49" charset="0"/>
              </a:rPr>
              <a:t>(</a:t>
            </a:r>
            <a:r>
              <a:rPr lang="en-US" sz="1800" dirty="0">
                <a:highlight>
                  <a:srgbClr val="FFFFFF"/>
                </a:highlight>
                <a:latin typeface="Consolas" panose="020B0609020204030204" pitchFamily="49" charset="0"/>
              </a:rPr>
              <a:t>result</a:t>
            </a:r>
            <a:r>
              <a:rPr lang="en-US" sz="1800" b="1" dirty="0">
                <a:solidFill>
                  <a:srgbClr val="000080"/>
                </a:solidFill>
                <a:highlight>
                  <a:srgbClr val="FFFFFF"/>
                </a:highlight>
                <a:latin typeface="Consolas" panose="020B0609020204030204" pitchFamily="49" charset="0"/>
              </a:rPr>
              <a:t>),</a:t>
            </a:r>
            <a:r>
              <a:rPr lang="en-US" sz="1800" dirty="0">
                <a:highlight>
                  <a:srgbClr val="FFFFFF"/>
                </a:highlight>
                <a:latin typeface="Consolas" panose="020B0609020204030204" pitchFamily="49" charset="0"/>
              </a:rPr>
              <a:t> </a:t>
            </a:r>
            <a:r>
              <a:rPr lang="en-US" sz="1800" dirty="0">
                <a:solidFill>
                  <a:srgbClr val="FF8000"/>
                </a:solidFill>
                <a:highlight>
                  <a:srgbClr val="FFFFFF"/>
                </a:highlight>
                <a:latin typeface="Consolas" panose="020B0609020204030204" pitchFamily="49" charset="0"/>
              </a:rPr>
              <a:t>0</a:t>
            </a:r>
            <a:r>
              <a:rPr lang="en-US" sz="1800" b="1" dirty="0">
                <a:solidFill>
                  <a:srgbClr val="000080"/>
                </a:solidFill>
                <a:highlight>
                  <a:srgbClr val="FFFFFF"/>
                </a:highlight>
                <a:latin typeface="Consolas" panose="020B0609020204030204" pitchFamily="49" charset="0"/>
              </a:rPr>
              <a:t>);</a:t>
            </a:r>
            <a:endParaRPr lang="en-US" sz="1800" dirty="0">
              <a:highlight>
                <a:srgbClr val="FFFFFF"/>
              </a:highlight>
              <a:latin typeface="Consolas" panose="020B0609020204030204" pitchFamily="49" charset="0"/>
            </a:endParaRPr>
          </a:p>
          <a:p>
            <a:r>
              <a:rPr lang="en-US" sz="1800" dirty="0">
                <a:highlight>
                  <a:srgbClr val="FFFFFF"/>
                </a:highlight>
                <a:latin typeface="Consolas" panose="020B0609020204030204" pitchFamily="49" charset="0"/>
              </a:rPr>
              <a:t>    </a:t>
            </a:r>
            <a:r>
              <a:rPr lang="en-US" sz="1800" b="1" dirty="0">
                <a:solidFill>
                  <a:srgbClr val="0000FF"/>
                </a:solidFill>
                <a:highlight>
                  <a:srgbClr val="FFFFFF"/>
                </a:highlight>
                <a:latin typeface="Consolas" panose="020B0609020204030204" pitchFamily="49" charset="0"/>
              </a:rPr>
              <a:t>return</a:t>
            </a:r>
            <a:r>
              <a:rPr lang="en-US" sz="1800" b="1" dirty="0">
                <a:solidFill>
                  <a:srgbClr val="000080"/>
                </a:solidFill>
                <a:highlight>
                  <a:srgbClr val="FFFFFF"/>
                </a:highlight>
                <a:latin typeface="Consolas" panose="020B0609020204030204" pitchFamily="49" charset="0"/>
              </a:rPr>
              <a:t>;</a:t>
            </a:r>
            <a:endParaRPr lang="en-US" sz="1800" dirty="0">
              <a:highlight>
                <a:srgbClr val="FFFFFF"/>
              </a:highlight>
              <a:latin typeface="Consolas" panose="020B0609020204030204" pitchFamily="49" charset="0"/>
            </a:endParaRPr>
          </a:p>
          <a:p>
            <a:r>
              <a:rPr lang="en-US" sz="1800" b="1" dirty="0">
                <a:solidFill>
                  <a:srgbClr val="000080"/>
                </a:solidFill>
                <a:highlight>
                  <a:srgbClr val="FFFFFF"/>
                </a:highlight>
                <a:latin typeface="Consolas" panose="020B0609020204030204" pitchFamily="49" charset="0"/>
              </a:rPr>
              <a:t>}</a:t>
            </a:r>
            <a:endParaRPr lang="en-US" sz="1800" dirty="0">
              <a:latin typeface="Consolas" panose="020B0609020204030204" pitchFamily="49" charset="0"/>
            </a:endParaRPr>
          </a:p>
        </p:txBody>
      </p:sp>
    </p:spTree>
    <p:extLst>
      <p:ext uri="{BB962C8B-B14F-4D97-AF65-F5344CB8AC3E}">
        <p14:creationId xmlns:p14="http://schemas.microsoft.com/office/powerpoint/2010/main" val="31253445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Wait, Why?</a:t>
            </a:r>
          </a:p>
        </p:txBody>
      </p:sp>
      <p:sp>
        <p:nvSpPr>
          <p:cNvPr id="3" name="Content Placeholder 2"/>
          <p:cNvSpPr>
            <a:spLocks noGrp="1"/>
          </p:cNvSpPr>
          <p:nvPr>
            <p:ph idx="1"/>
          </p:nvPr>
        </p:nvSpPr>
        <p:spPr>
          <a:xfrm>
            <a:off x="938758" y="1714501"/>
            <a:ext cx="7633742" cy="740465"/>
          </a:xfrm>
        </p:spPr>
        <p:txBody>
          <a:bodyPr/>
          <a:lstStyle/>
          <a:p>
            <a:r>
              <a:rPr lang="en-US" dirty="0" err="1"/>
              <a:t>Jank</a:t>
            </a:r>
            <a:r>
              <a:rPr lang="en-US" dirty="0"/>
              <a:t> (</a:t>
            </a:r>
            <a:r>
              <a:rPr lang="en-US" dirty="0">
                <a:hlinkClick r:id="rId2"/>
              </a:rPr>
              <a:t>http://jankfree.org/</a:t>
            </a:r>
            <a:r>
              <a:rPr lang="en-US" dirty="0"/>
              <a:t>)</a:t>
            </a:r>
          </a:p>
          <a:p>
            <a:endParaRPr lang="en-US" dirty="0"/>
          </a:p>
        </p:txBody>
      </p:sp>
      <p:sp>
        <p:nvSpPr>
          <p:cNvPr id="4" name="Rectangle 3"/>
          <p:cNvSpPr/>
          <p:nvPr/>
        </p:nvSpPr>
        <p:spPr>
          <a:xfrm>
            <a:off x="3876261" y="1405888"/>
            <a:ext cx="4572000" cy="1708160"/>
          </a:xfrm>
          <a:prstGeom prst="rect">
            <a:avLst/>
          </a:prstGeom>
        </p:spPr>
        <p:txBody>
          <a:bodyPr>
            <a:spAutoFit/>
          </a:bodyPr>
          <a:lstStyle/>
          <a:p>
            <a:r>
              <a:rPr lang="en-US" sz="1050" dirty="0"/>
              <a:t>Modern browsers try to refresh the content on screen in sync with a device's refresh rate. For most devices today, the screen will refresh 60 times a second, or 60Hz. If there is some motion on screen (such as scrolling, transitions, or animations) a browser should create 60 frames per second to match the refresh rate.</a:t>
            </a:r>
          </a:p>
          <a:p>
            <a:endParaRPr lang="en-US" sz="1050" dirty="0"/>
          </a:p>
          <a:p>
            <a:r>
              <a:rPr lang="en-US" sz="1050" dirty="0" err="1"/>
              <a:t>Jank</a:t>
            </a:r>
            <a:r>
              <a:rPr lang="en-US" sz="1050" dirty="0"/>
              <a:t> is any stuttering, juddering or just plain halting that users see when a site or app isn't keeping up with the refresh rate. </a:t>
            </a:r>
            <a:r>
              <a:rPr lang="en-US" sz="1050" dirty="0" err="1"/>
              <a:t>Jank</a:t>
            </a:r>
            <a:r>
              <a:rPr lang="en-US" sz="1050" dirty="0"/>
              <a:t> is the result of frames taking too long for a browser to make, and it negatively impacts your users and how they experience your site or app.</a:t>
            </a:r>
          </a:p>
        </p:txBody>
      </p:sp>
    </p:spTree>
    <p:extLst>
      <p:ext uri="{BB962C8B-B14F-4D97-AF65-F5344CB8AC3E}">
        <p14:creationId xmlns:p14="http://schemas.microsoft.com/office/powerpoint/2010/main" val="37327364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Refresh And </a:t>
            </a:r>
            <a:r>
              <a:rPr lang="en-US" dirty="0" err="1"/>
              <a:t>Jank</a:t>
            </a:r>
            <a:endParaRPr lang="en-US" dirty="0"/>
          </a:p>
        </p:txBody>
      </p:sp>
      <p:sp>
        <p:nvSpPr>
          <p:cNvPr id="3" name="Content Placeholder 2"/>
          <p:cNvSpPr>
            <a:spLocks noGrp="1"/>
          </p:cNvSpPr>
          <p:nvPr>
            <p:ph idx="1"/>
          </p:nvPr>
        </p:nvSpPr>
        <p:spPr/>
        <p:txBody>
          <a:bodyPr/>
          <a:lstStyle/>
          <a:p>
            <a:r>
              <a:rPr lang="en-US" dirty="0"/>
              <a:t>Browsers refresh 60 times a second (60hz)</a:t>
            </a:r>
          </a:p>
          <a:p>
            <a:r>
              <a:rPr lang="en-US" dirty="0"/>
              <a:t>It will skip the refresh if there is some JavaScript code running.</a:t>
            </a:r>
          </a:p>
          <a:p>
            <a:r>
              <a:rPr lang="en-US" dirty="0"/>
              <a:t>That means you have about 16.6667MS for your code to run before the next refresh.</a:t>
            </a:r>
          </a:p>
          <a:p>
            <a:r>
              <a:rPr lang="en-US" dirty="0"/>
              <a:t>60 / 1 = 16.6667MS</a:t>
            </a:r>
          </a:p>
        </p:txBody>
      </p:sp>
      <p:sp>
        <p:nvSpPr>
          <p:cNvPr id="4" name="TextBox 3"/>
          <p:cNvSpPr txBox="1"/>
          <p:nvPr/>
        </p:nvSpPr>
        <p:spPr>
          <a:xfrm rot="20886836">
            <a:off x="5148469" y="3218677"/>
            <a:ext cx="3424031" cy="1384995"/>
          </a:xfrm>
          <a:prstGeom prst="rect">
            <a:avLst/>
          </a:prstGeom>
          <a:solidFill>
            <a:schemeClr val="accent1"/>
          </a:solidFill>
        </p:spPr>
        <p:txBody>
          <a:bodyPr wrap="square" rtlCol="0">
            <a:spAutoFit/>
          </a:bodyPr>
          <a:lstStyle/>
          <a:p>
            <a:r>
              <a:rPr lang="en-US" sz="2100" dirty="0"/>
              <a:t>It’s not just “</a:t>
            </a:r>
            <a:r>
              <a:rPr lang="en-US" sz="2100" dirty="0" err="1"/>
              <a:t>Jank</a:t>
            </a:r>
            <a:r>
              <a:rPr lang="en-US" sz="2100" dirty="0"/>
              <a:t>” – (scrolling problems) – we are talking about general responsiveness here.</a:t>
            </a:r>
          </a:p>
        </p:txBody>
      </p:sp>
    </p:spTree>
    <p:extLst>
      <p:ext uri="{BB962C8B-B14F-4D97-AF65-F5344CB8AC3E}">
        <p14:creationId xmlns:p14="http://schemas.microsoft.com/office/powerpoint/2010/main" val="23201478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Async</a:t>
            </a:r>
            <a:r>
              <a:rPr lang="en-US" dirty="0"/>
              <a:t> Input</a:t>
            </a:r>
          </a:p>
        </p:txBody>
      </p:sp>
      <p:sp>
        <p:nvSpPr>
          <p:cNvPr id="3" name="Content Placeholder 2"/>
          <p:cNvSpPr>
            <a:spLocks noGrp="1"/>
          </p:cNvSpPr>
          <p:nvPr>
            <p:ph idx="1"/>
          </p:nvPr>
        </p:nvSpPr>
        <p:spPr/>
        <p:txBody>
          <a:bodyPr/>
          <a:lstStyle/>
          <a:p>
            <a:r>
              <a:rPr lang="en-US" dirty="0"/>
              <a:t>From the User – obvious, right? It’s mostly what our apps do. Sit around and wait for asynchronous events from the user.</a:t>
            </a:r>
          </a:p>
          <a:p>
            <a:r>
              <a:rPr lang="en-US" dirty="0"/>
              <a:t>From a remote server – We have to wait for an XHR response to return.</a:t>
            </a:r>
          </a:p>
          <a:p>
            <a:r>
              <a:rPr lang="en-US" dirty="0"/>
              <a:t>From </a:t>
            </a:r>
            <a:r>
              <a:rPr lang="en-US" dirty="0" err="1"/>
              <a:t>IndexedDb</a:t>
            </a:r>
            <a:r>
              <a:rPr lang="en-US" dirty="0"/>
              <a:t> – reading data.</a:t>
            </a:r>
          </a:p>
          <a:p>
            <a:endParaRPr lang="en-US" dirty="0"/>
          </a:p>
        </p:txBody>
      </p:sp>
    </p:spTree>
    <p:extLst>
      <p:ext uri="{BB962C8B-B14F-4D97-AF65-F5344CB8AC3E}">
        <p14:creationId xmlns:p14="http://schemas.microsoft.com/office/powerpoint/2010/main" val="24201105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Async</a:t>
            </a:r>
            <a:r>
              <a:rPr lang="en-US" dirty="0"/>
              <a:t> Output</a:t>
            </a:r>
          </a:p>
        </p:txBody>
      </p:sp>
      <p:sp>
        <p:nvSpPr>
          <p:cNvPr id="3" name="Content Placeholder 2"/>
          <p:cNvSpPr>
            <a:spLocks noGrp="1"/>
          </p:cNvSpPr>
          <p:nvPr>
            <p:ph idx="1"/>
          </p:nvPr>
        </p:nvSpPr>
        <p:spPr/>
        <p:txBody>
          <a:bodyPr/>
          <a:lstStyle/>
          <a:p>
            <a:r>
              <a:rPr lang="en-US" dirty="0"/>
              <a:t>Output (writing to the DOM) is almost </a:t>
            </a:r>
            <a:r>
              <a:rPr lang="en-US" i="1" dirty="0"/>
              <a:t>always</a:t>
            </a:r>
            <a:r>
              <a:rPr lang="en-US" dirty="0"/>
              <a:t> </a:t>
            </a:r>
            <a:r>
              <a:rPr lang="en-US" dirty="0" err="1"/>
              <a:t>async</a:t>
            </a:r>
            <a:r>
              <a:rPr lang="en-US" dirty="0"/>
              <a:t>.</a:t>
            </a:r>
          </a:p>
          <a:p>
            <a:r>
              <a:rPr lang="en-US" dirty="0"/>
              <a:t>During a long block of code you can update the DOM as much as you want, but the user won’t see the changes until your code completes and the event queue can be attended to.</a:t>
            </a:r>
          </a:p>
          <a:p>
            <a:r>
              <a:rPr lang="en-US" dirty="0"/>
              <a:t>If you have a lot of DOM updates to do (“a lot” meaning more than 16.666MS worth) you may have </a:t>
            </a:r>
            <a:r>
              <a:rPr lang="en-US" i="1" dirty="0"/>
              <a:t>issues (read: </a:t>
            </a:r>
            <a:r>
              <a:rPr lang="en-US" i="1" dirty="0" err="1"/>
              <a:t>jank</a:t>
            </a:r>
            <a:r>
              <a:rPr lang="en-US" i="1" dirty="0"/>
              <a:t>)</a:t>
            </a:r>
            <a:endParaRPr lang="en-US" dirty="0"/>
          </a:p>
        </p:txBody>
      </p:sp>
    </p:spTree>
    <p:extLst>
      <p:ext uri="{BB962C8B-B14F-4D97-AF65-F5344CB8AC3E}">
        <p14:creationId xmlns:p14="http://schemas.microsoft.com/office/powerpoint/2010/main" val="41122915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Events</a:t>
            </a:r>
          </a:p>
        </p:txBody>
      </p:sp>
      <p:sp>
        <p:nvSpPr>
          <p:cNvPr id="3" name="Content Placeholder 2"/>
          <p:cNvSpPr>
            <a:spLocks noGrp="1"/>
          </p:cNvSpPr>
          <p:nvPr>
            <p:ph idx="1"/>
          </p:nvPr>
        </p:nvSpPr>
        <p:spPr/>
        <p:txBody>
          <a:bodyPr/>
          <a:lstStyle/>
          <a:p>
            <a:r>
              <a:rPr lang="en-US" dirty="0"/>
              <a:t>For user input</a:t>
            </a:r>
          </a:p>
          <a:p>
            <a:r>
              <a:rPr lang="en-US" dirty="0"/>
              <a:t>For XHR, </a:t>
            </a:r>
            <a:r>
              <a:rPr lang="en-US" dirty="0" err="1"/>
              <a:t>IndexedDb</a:t>
            </a:r>
            <a:endParaRPr lang="en-US" dirty="0"/>
          </a:p>
        </p:txBody>
      </p:sp>
    </p:spTree>
    <p:extLst>
      <p:ext uri="{BB962C8B-B14F-4D97-AF65-F5344CB8AC3E}">
        <p14:creationId xmlns:p14="http://schemas.microsoft.com/office/powerpoint/2010/main" val="41428598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 Events</a:t>
            </a:r>
          </a:p>
        </p:txBody>
      </p:sp>
      <p:sp>
        <p:nvSpPr>
          <p:cNvPr id="3" name="Content Placeholder 2"/>
          <p:cNvSpPr>
            <a:spLocks noGrp="1"/>
          </p:cNvSpPr>
          <p:nvPr>
            <p:ph idx="1"/>
          </p:nvPr>
        </p:nvSpPr>
        <p:spPr/>
        <p:txBody>
          <a:bodyPr/>
          <a:lstStyle/>
          <a:p>
            <a:r>
              <a:rPr lang="en-US" dirty="0">
                <a:hlinkClick r:id="rId3"/>
              </a:rPr>
              <a:t>https://developer.mozilla.org/en-US/docs/Web/API/Event</a:t>
            </a:r>
            <a:endParaRPr lang="en-US" dirty="0"/>
          </a:p>
          <a:p>
            <a:r>
              <a:rPr lang="en-US" dirty="0"/>
              <a:t>Standard Events: https://developer.mozilla.org/en-US/docs/Web/Events</a:t>
            </a:r>
          </a:p>
        </p:txBody>
      </p:sp>
      <p:sp>
        <p:nvSpPr>
          <p:cNvPr id="4" name="Rectangle 3"/>
          <p:cNvSpPr/>
          <p:nvPr/>
        </p:nvSpPr>
        <p:spPr>
          <a:xfrm>
            <a:off x="1232453" y="2724404"/>
            <a:ext cx="5963478" cy="1223412"/>
          </a:xfrm>
          <a:prstGeom prst="rect">
            <a:avLst/>
          </a:prstGeom>
        </p:spPr>
        <p:txBody>
          <a:bodyPr wrap="square">
            <a:spAutoFit/>
          </a:bodyPr>
          <a:lstStyle/>
          <a:p>
            <a:r>
              <a:rPr lang="en-US" sz="1050" b="1" dirty="0" err="1">
                <a:solidFill>
                  <a:srgbClr val="804000"/>
                </a:solidFill>
                <a:highlight>
                  <a:srgbClr val="FFFFFF"/>
                </a:highlight>
                <a:latin typeface="Consolas" panose="020B0609020204030204" pitchFamily="49" charset="0"/>
              </a:rPr>
              <a:t>window</a:t>
            </a:r>
            <a:r>
              <a:rPr lang="en-US" sz="1050" b="1" dirty="0" err="1">
                <a:solidFill>
                  <a:srgbClr val="000080"/>
                </a:solidFill>
                <a:highlight>
                  <a:srgbClr val="FFFFFF"/>
                </a:highlight>
                <a:latin typeface="Consolas" panose="020B0609020204030204" pitchFamily="49" charset="0"/>
              </a:rPr>
              <a:t>.</a:t>
            </a:r>
            <a:r>
              <a:rPr lang="en-US" sz="1050" dirty="0" err="1">
                <a:highlight>
                  <a:srgbClr val="FFFFFF"/>
                </a:highlight>
                <a:latin typeface="Consolas" panose="020B0609020204030204" pitchFamily="49" charset="0"/>
              </a:rPr>
              <a:t>onload</a:t>
            </a:r>
            <a:r>
              <a:rPr lang="en-US" sz="1050" dirty="0">
                <a:highlight>
                  <a:srgbClr val="FFFFFF"/>
                </a:highlight>
                <a:latin typeface="Consolas" panose="020B0609020204030204" pitchFamily="49" charset="0"/>
              </a:rPr>
              <a:t> </a:t>
            </a:r>
            <a:r>
              <a:rPr lang="en-US" sz="1050" b="1" dirty="0">
                <a:solidFill>
                  <a:srgbClr val="000080"/>
                </a:solidFill>
                <a:highlight>
                  <a:srgbClr val="FFFFFF"/>
                </a:highlight>
                <a:latin typeface="Consolas" panose="020B0609020204030204" pitchFamily="49" charset="0"/>
              </a:rPr>
              <a:t>=</a:t>
            </a:r>
            <a:r>
              <a:rPr lang="en-US" sz="1050" dirty="0">
                <a:highlight>
                  <a:srgbClr val="FFFFFF"/>
                </a:highlight>
                <a:latin typeface="Consolas" panose="020B0609020204030204" pitchFamily="49" charset="0"/>
              </a:rPr>
              <a:t> </a:t>
            </a:r>
            <a:r>
              <a:rPr lang="en-US" sz="1050" b="1" dirty="0">
                <a:solidFill>
                  <a:srgbClr val="0000FF"/>
                </a:solidFill>
                <a:highlight>
                  <a:srgbClr val="FFFFFF"/>
                </a:highlight>
                <a:latin typeface="Consolas" panose="020B0609020204030204" pitchFamily="49" charset="0"/>
              </a:rPr>
              <a:t>function</a:t>
            </a:r>
            <a:r>
              <a:rPr lang="en-US" sz="1050" b="1" dirty="0">
                <a:solidFill>
                  <a:srgbClr val="000080"/>
                </a:solidFill>
                <a:highlight>
                  <a:srgbClr val="FFFFFF"/>
                </a:highlight>
                <a:latin typeface="Consolas" panose="020B0609020204030204" pitchFamily="49" charset="0"/>
              </a:rPr>
              <a:t>()</a:t>
            </a:r>
            <a:r>
              <a:rPr lang="en-US" sz="1050" dirty="0">
                <a:highlight>
                  <a:srgbClr val="FFFFFF"/>
                </a:highlight>
                <a:latin typeface="Consolas" panose="020B0609020204030204" pitchFamily="49" charset="0"/>
              </a:rPr>
              <a:t> </a:t>
            </a:r>
            <a:r>
              <a:rPr lang="en-US" sz="1050" b="1" dirty="0">
                <a:solidFill>
                  <a:srgbClr val="000080"/>
                </a:solidFill>
                <a:highlight>
                  <a:srgbClr val="FFFFFF"/>
                </a:highlight>
                <a:latin typeface="Consolas" panose="020B0609020204030204" pitchFamily="49" charset="0"/>
              </a:rPr>
              <a:t>{</a:t>
            </a:r>
            <a:endParaRPr lang="en-US" sz="1050" dirty="0">
              <a:highlight>
                <a:srgbClr val="FFFFFF"/>
              </a:highlight>
              <a:latin typeface="Consolas" panose="020B0609020204030204" pitchFamily="49" charset="0"/>
            </a:endParaRPr>
          </a:p>
          <a:p>
            <a:r>
              <a:rPr lang="en-US" sz="1050" dirty="0">
                <a:highlight>
                  <a:srgbClr val="FFFFFF"/>
                </a:highlight>
                <a:latin typeface="Consolas" panose="020B0609020204030204" pitchFamily="49" charset="0"/>
              </a:rPr>
              <a:t> </a:t>
            </a:r>
            <a:r>
              <a:rPr lang="en-US" sz="1050" b="1" dirty="0" err="1">
                <a:solidFill>
                  <a:srgbClr val="0000FF"/>
                </a:solidFill>
                <a:highlight>
                  <a:srgbClr val="FFFFFF"/>
                </a:highlight>
                <a:latin typeface="Consolas" panose="020B0609020204030204" pitchFamily="49" charset="0"/>
              </a:rPr>
              <a:t>var</a:t>
            </a:r>
            <a:r>
              <a:rPr lang="en-US" sz="1050" dirty="0">
                <a:highlight>
                  <a:srgbClr val="FFFFFF"/>
                </a:highlight>
                <a:latin typeface="Consolas" panose="020B0609020204030204" pitchFamily="49" charset="0"/>
              </a:rPr>
              <a:t> thing </a:t>
            </a:r>
            <a:r>
              <a:rPr lang="en-US" sz="1050" b="1" dirty="0">
                <a:solidFill>
                  <a:srgbClr val="000080"/>
                </a:solidFill>
                <a:highlight>
                  <a:srgbClr val="FFFFFF"/>
                </a:highlight>
                <a:latin typeface="Consolas" panose="020B0609020204030204" pitchFamily="49" charset="0"/>
              </a:rPr>
              <a:t>=</a:t>
            </a:r>
            <a:r>
              <a:rPr lang="en-US" sz="1050" dirty="0">
                <a:highlight>
                  <a:srgbClr val="FFFFFF"/>
                </a:highlight>
                <a:latin typeface="Consolas" panose="020B0609020204030204" pitchFamily="49" charset="0"/>
              </a:rPr>
              <a:t> </a:t>
            </a:r>
            <a:r>
              <a:rPr lang="en-US" sz="1050" b="1" dirty="0" err="1">
                <a:solidFill>
                  <a:srgbClr val="804000"/>
                </a:solidFill>
                <a:highlight>
                  <a:srgbClr val="FFFFFF"/>
                </a:highlight>
                <a:latin typeface="Consolas" panose="020B0609020204030204" pitchFamily="49" charset="0"/>
              </a:rPr>
              <a:t>document</a:t>
            </a:r>
            <a:r>
              <a:rPr lang="en-US" sz="1050" b="1" dirty="0" err="1">
                <a:solidFill>
                  <a:srgbClr val="000080"/>
                </a:solidFill>
                <a:highlight>
                  <a:srgbClr val="FFFFFF"/>
                </a:highlight>
                <a:latin typeface="Consolas" panose="020B0609020204030204" pitchFamily="49" charset="0"/>
              </a:rPr>
              <a:t>.</a:t>
            </a:r>
            <a:r>
              <a:rPr lang="en-US" sz="1050" dirty="0" err="1">
                <a:highlight>
                  <a:srgbClr val="FFFFFF"/>
                </a:highlight>
                <a:latin typeface="Consolas" panose="020B0609020204030204" pitchFamily="49" charset="0"/>
              </a:rPr>
              <a:t>getElementById</a:t>
            </a:r>
            <a:r>
              <a:rPr lang="en-US" sz="1050" b="1" dirty="0">
                <a:solidFill>
                  <a:srgbClr val="000080"/>
                </a:solidFill>
                <a:highlight>
                  <a:srgbClr val="FFFFFF"/>
                </a:highlight>
                <a:latin typeface="Consolas" panose="020B0609020204030204" pitchFamily="49" charset="0"/>
              </a:rPr>
              <a:t>(</a:t>
            </a:r>
            <a:r>
              <a:rPr lang="en-US" sz="1050" dirty="0">
                <a:solidFill>
                  <a:srgbClr val="808080"/>
                </a:solidFill>
                <a:highlight>
                  <a:srgbClr val="FFFFFF"/>
                </a:highlight>
                <a:latin typeface="Consolas" panose="020B0609020204030204" pitchFamily="49" charset="0"/>
              </a:rPr>
              <a:t>'thing'</a:t>
            </a:r>
            <a:r>
              <a:rPr lang="en-US" sz="1050" b="1" dirty="0">
                <a:solidFill>
                  <a:srgbClr val="000080"/>
                </a:solidFill>
                <a:highlight>
                  <a:srgbClr val="FFFFFF"/>
                </a:highlight>
                <a:latin typeface="Consolas" panose="020B0609020204030204" pitchFamily="49" charset="0"/>
              </a:rPr>
              <a:t>);</a:t>
            </a:r>
            <a:endParaRPr lang="en-US" sz="1050" dirty="0">
              <a:highlight>
                <a:srgbClr val="FFFFFF"/>
              </a:highlight>
              <a:latin typeface="Consolas" panose="020B0609020204030204" pitchFamily="49" charset="0"/>
            </a:endParaRPr>
          </a:p>
          <a:p>
            <a:r>
              <a:rPr lang="en-US" sz="1050" dirty="0">
                <a:highlight>
                  <a:srgbClr val="FFFFFF"/>
                </a:highlight>
                <a:latin typeface="Consolas" panose="020B0609020204030204" pitchFamily="49" charset="0"/>
              </a:rPr>
              <a:t> </a:t>
            </a:r>
            <a:r>
              <a:rPr lang="en-US" sz="1050" dirty="0" err="1">
                <a:highlight>
                  <a:srgbClr val="FFFFFF"/>
                </a:highlight>
                <a:latin typeface="Consolas" panose="020B0609020204030204" pitchFamily="49" charset="0"/>
              </a:rPr>
              <a:t>thing</a:t>
            </a:r>
            <a:r>
              <a:rPr lang="en-US" sz="1050" b="1" dirty="0" err="1">
                <a:solidFill>
                  <a:srgbClr val="000080"/>
                </a:solidFill>
                <a:highlight>
                  <a:srgbClr val="FFFFFF"/>
                </a:highlight>
                <a:latin typeface="Consolas" panose="020B0609020204030204" pitchFamily="49" charset="0"/>
              </a:rPr>
              <a:t>.</a:t>
            </a:r>
            <a:r>
              <a:rPr lang="en-US" sz="1050" dirty="0" err="1">
                <a:highlight>
                  <a:srgbClr val="FFFFFF"/>
                </a:highlight>
                <a:latin typeface="Consolas" panose="020B0609020204030204" pitchFamily="49" charset="0"/>
              </a:rPr>
              <a:t>addEventListener</a:t>
            </a:r>
            <a:r>
              <a:rPr lang="en-US" sz="1050" b="1" dirty="0">
                <a:solidFill>
                  <a:srgbClr val="000080"/>
                </a:solidFill>
                <a:highlight>
                  <a:srgbClr val="FFFFFF"/>
                </a:highlight>
                <a:latin typeface="Consolas" panose="020B0609020204030204" pitchFamily="49" charset="0"/>
              </a:rPr>
              <a:t>(</a:t>
            </a:r>
            <a:r>
              <a:rPr lang="en-US" sz="1050" dirty="0">
                <a:solidFill>
                  <a:srgbClr val="808080"/>
                </a:solidFill>
                <a:highlight>
                  <a:srgbClr val="FFFFFF"/>
                </a:highlight>
                <a:latin typeface="Consolas" panose="020B0609020204030204" pitchFamily="49" charset="0"/>
              </a:rPr>
              <a:t>'click'</a:t>
            </a:r>
            <a:r>
              <a:rPr lang="en-US" sz="1050" b="1" dirty="0">
                <a:solidFill>
                  <a:srgbClr val="000080"/>
                </a:solidFill>
                <a:highlight>
                  <a:srgbClr val="FFFFFF"/>
                </a:highlight>
                <a:latin typeface="Consolas" panose="020B0609020204030204" pitchFamily="49" charset="0"/>
              </a:rPr>
              <a:t>,</a:t>
            </a:r>
            <a:r>
              <a:rPr lang="en-US" sz="1050" dirty="0">
                <a:highlight>
                  <a:srgbClr val="FFFFFF"/>
                </a:highlight>
                <a:latin typeface="Consolas" panose="020B0609020204030204" pitchFamily="49" charset="0"/>
              </a:rPr>
              <a:t> </a:t>
            </a:r>
            <a:r>
              <a:rPr lang="en-US" sz="1050" b="1" dirty="0">
                <a:solidFill>
                  <a:srgbClr val="0000FF"/>
                </a:solidFill>
                <a:highlight>
                  <a:srgbClr val="FFFFFF"/>
                </a:highlight>
                <a:latin typeface="Consolas" panose="020B0609020204030204" pitchFamily="49" charset="0"/>
              </a:rPr>
              <a:t>function</a:t>
            </a:r>
            <a:r>
              <a:rPr lang="en-US" sz="1050" b="1" dirty="0">
                <a:solidFill>
                  <a:srgbClr val="000080"/>
                </a:solidFill>
                <a:highlight>
                  <a:srgbClr val="FFFFFF"/>
                </a:highlight>
                <a:latin typeface="Consolas" panose="020B0609020204030204" pitchFamily="49" charset="0"/>
              </a:rPr>
              <a:t>()</a:t>
            </a:r>
            <a:r>
              <a:rPr lang="en-US" sz="1050" dirty="0">
                <a:highlight>
                  <a:srgbClr val="FFFFFF"/>
                </a:highlight>
                <a:latin typeface="Consolas" panose="020B0609020204030204" pitchFamily="49" charset="0"/>
              </a:rPr>
              <a:t> </a:t>
            </a:r>
            <a:r>
              <a:rPr lang="en-US" sz="1050" b="1" dirty="0">
                <a:solidFill>
                  <a:srgbClr val="000080"/>
                </a:solidFill>
                <a:highlight>
                  <a:srgbClr val="FFFFFF"/>
                </a:highlight>
                <a:latin typeface="Consolas" panose="020B0609020204030204" pitchFamily="49" charset="0"/>
              </a:rPr>
              <a:t>{</a:t>
            </a:r>
            <a:endParaRPr lang="en-US" sz="1050" dirty="0">
              <a:highlight>
                <a:srgbClr val="FFFFFF"/>
              </a:highlight>
              <a:latin typeface="Consolas" panose="020B0609020204030204" pitchFamily="49" charset="0"/>
            </a:endParaRPr>
          </a:p>
          <a:p>
            <a:r>
              <a:rPr lang="en-US" sz="1050" dirty="0">
                <a:highlight>
                  <a:srgbClr val="FFFFFF"/>
                </a:highlight>
                <a:latin typeface="Consolas" panose="020B0609020204030204" pitchFamily="49" charset="0"/>
              </a:rPr>
              <a:t>   console</a:t>
            </a:r>
            <a:r>
              <a:rPr lang="en-US" sz="1050" b="1" dirty="0">
                <a:solidFill>
                  <a:srgbClr val="000080"/>
                </a:solidFill>
                <a:highlight>
                  <a:srgbClr val="FFFFFF"/>
                </a:highlight>
                <a:latin typeface="Consolas" panose="020B0609020204030204" pitchFamily="49" charset="0"/>
              </a:rPr>
              <a:t>.</a:t>
            </a:r>
            <a:r>
              <a:rPr lang="en-US" sz="1050" dirty="0">
                <a:highlight>
                  <a:srgbClr val="FFFFFF"/>
                </a:highlight>
                <a:latin typeface="Consolas" panose="020B0609020204030204" pitchFamily="49" charset="0"/>
              </a:rPr>
              <a:t>log</a:t>
            </a:r>
            <a:r>
              <a:rPr lang="en-US" sz="1050" b="1" dirty="0">
                <a:solidFill>
                  <a:srgbClr val="000080"/>
                </a:solidFill>
                <a:highlight>
                  <a:srgbClr val="FFFFFF"/>
                </a:highlight>
                <a:latin typeface="Consolas" panose="020B0609020204030204" pitchFamily="49" charset="0"/>
              </a:rPr>
              <a:t>(</a:t>
            </a:r>
            <a:r>
              <a:rPr lang="en-US" sz="1050" dirty="0">
                <a:highlight>
                  <a:srgbClr val="FFFFFF"/>
                </a:highlight>
                <a:latin typeface="Consolas" panose="020B0609020204030204" pitchFamily="49" charset="0"/>
              </a:rPr>
              <a:t>arguments</a:t>
            </a:r>
            <a:r>
              <a:rPr lang="en-US" sz="1050" b="1" dirty="0">
                <a:solidFill>
                  <a:srgbClr val="000080"/>
                </a:solidFill>
                <a:highlight>
                  <a:srgbClr val="FFFFFF"/>
                </a:highlight>
                <a:latin typeface="Consolas" panose="020B0609020204030204" pitchFamily="49" charset="0"/>
              </a:rPr>
              <a:t>);</a:t>
            </a:r>
            <a:endParaRPr lang="en-US" sz="1050" dirty="0">
              <a:highlight>
                <a:srgbClr val="FFFFFF"/>
              </a:highlight>
              <a:latin typeface="Consolas" panose="020B0609020204030204" pitchFamily="49" charset="0"/>
            </a:endParaRPr>
          </a:p>
          <a:p>
            <a:r>
              <a:rPr lang="en-US" sz="1050" dirty="0">
                <a:highlight>
                  <a:srgbClr val="FFFFFF"/>
                </a:highlight>
                <a:latin typeface="Consolas" panose="020B0609020204030204" pitchFamily="49" charset="0"/>
              </a:rPr>
              <a:t>   console</a:t>
            </a:r>
            <a:r>
              <a:rPr lang="en-US" sz="1050" b="1" dirty="0">
                <a:solidFill>
                  <a:srgbClr val="000080"/>
                </a:solidFill>
                <a:highlight>
                  <a:srgbClr val="FFFFFF"/>
                </a:highlight>
                <a:latin typeface="Consolas" panose="020B0609020204030204" pitchFamily="49" charset="0"/>
              </a:rPr>
              <a:t>.</a:t>
            </a:r>
            <a:r>
              <a:rPr lang="en-US" sz="1050" dirty="0">
                <a:highlight>
                  <a:srgbClr val="FFFFFF"/>
                </a:highlight>
                <a:latin typeface="Consolas" panose="020B0609020204030204" pitchFamily="49" charset="0"/>
              </a:rPr>
              <a:t>log</a:t>
            </a:r>
            <a:r>
              <a:rPr lang="en-US" sz="1050" b="1" dirty="0">
                <a:solidFill>
                  <a:srgbClr val="000080"/>
                </a:solidFill>
                <a:highlight>
                  <a:srgbClr val="FFFFFF"/>
                </a:highlight>
                <a:latin typeface="Consolas" panose="020B0609020204030204" pitchFamily="49" charset="0"/>
              </a:rPr>
              <a:t>(</a:t>
            </a:r>
            <a:r>
              <a:rPr lang="en-US" sz="1050" b="1" dirty="0">
                <a:solidFill>
                  <a:srgbClr val="0000FF"/>
                </a:solidFill>
                <a:highlight>
                  <a:srgbClr val="FFFFFF"/>
                </a:highlight>
                <a:latin typeface="Consolas" panose="020B0609020204030204" pitchFamily="49" charset="0"/>
              </a:rPr>
              <a:t>this</a:t>
            </a:r>
            <a:r>
              <a:rPr lang="en-US" sz="1050" b="1" dirty="0">
                <a:solidFill>
                  <a:srgbClr val="000080"/>
                </a:solidFill>
                <a:highlight>
                  <a:srgbClr val="FFFFFF"/>
                </a:highlight>
                <a:latin typeface="Consolas" panose="020B0609020204030204" pitchFamily="49" charset="0"/>
              </a:rPr>
              <a:t>);</a:t>
            </a:r>
            <a:endParaRPr lang="en-US" sz="1050" dirty="0">
              <a:highlight>
                <a:srgbClr val="FFFFFF"/>
              </a:highlight>
              <a:latin typeface="Consolas" panose="020B0609020204030204" pitchFamily="49" charset="0"/>
            </a:endParaRPr>
          </a:p>
          <a:p>
            <a:r>
              <a:rPr lang="en-US" sz="1050" dirty="0">
                <a:highlight>
                  <a:srgbClr val="FFFFFF"/>
                </a:highlight>
                <a:latin typeface="Consolas" panose="020B0609020204030204" pitchFamily="49" charset="0"/>
              </a:rPr>
              <a:t> </a:t>
            </a:r>
            <a:r>
              <a:rPr lang="en-US" sz="1050" b="1" dirty="0">
                <a:solidFill>
                  <a:srgbClr val="000080"/>
                </a:solidFill>
                <a:highlight>
                  <a:srgbClr val="FFFFFF"/>
                </a:highlight>
                <a:latin typeface="Consolas" panose="020B0609020204030204" pitchFamily="49" charset="0"/>
              </a:rPr>
              <a:t>});</a:t>
            </a:r>
            <a:endParaRPr lang="en-US" sz="1050" dirty="0">
              <a:highlight>
                <a:srgbClr val="FFFFFF"/>
              </a:highlight>
              <a:latin typeface="Consolas" panose="020B0609020204030204" pitchFamily="49" charset="0"/>
            </a:endParaRPr>
          </a:p>
          <a:p>
            <a:r>
              <a:rPr lang="en-US" sz="1050" b="1" dirty="0">
                <a:solidFill>
                  <a:srgbClr val="000080"/>
                </a:solidFill>
                <a:highlight>
                  <a:srgbClr val="FFFFFF"/>
                </a:highlight>
                <a:latin typeface="Consolas" panose="020B0609020204030204" pitchFamily="49" charset="0"/>
              </a:rPr>
              <a:t>};</a:t>
            </a:r>
            <a:endParaRPr lang="en-US" sz="1050" dirty="0">
              <a:latin typeface="Consolas" panose="020B0609020204030204" pitchFamily="49" charset="0"/>
            </a:endParaRPr>
          </a:p>
        </p:txBody>
      </p:sp>
    </p:spTree>
    <p:extLst>
      <p:ext uri="{BB962C8B-B14F-4D97-AF65-F5344CB8AC3E}">
        <p14:creationId xmlns:p14="http://schemas.microsoft.com/office/powerpoint/2010/main" val="867993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2C815-DEAD-4836-99FA-930688D59D44}"/>
              </a:ext>
            </a:extLst>
          </p:cNvPr>
          <p:cNvSpPr>
            <a:spLocks noGrp="1"/>
          </p:cNvSpPr>
          <p:nvPr>
            <p:ph type="title"/>
          </p:nvPr>
        </p:nvSpPr>
        <p:spPr/>
        <p:txBody>
          <a:bodyPr/>
          <a:lstStyle/>
          <a:p>
            <a:r>
              <a:rPr lang="en-US" dirty="0"/>
              <a:t>What are we doing?</a:t>
            </a:r>
          </a:p>
        </p:txBody>
      </p:sp>
      <p:sp>
        <p:nvSpPr>
          <p:cNvPr id="3" name="Text Placeholder 2">
            <a:extLst>
              <a:ext uri="{FF2B5EF4-FFF2-40B4-BE49-F238E27FC236}">
                <a16:creationId xmlns:a16="http://schemas.microsoft.com/office/drawing/2014/main" id="{E354B2BC-DB62-47A4-AB56-CB95F964AD0F}"/>
              </a:ext>
            </a:extLst>
          </p:cNvPr>
          <p:cNvSpPr>
            <a:spLocks noGrp="1"/>
          </p:cNvSpPr>
          <p:nvPr>
            <p:ph type="body" idx="1"/>
          </p:nvPr>
        </p:nvSpPr>
        <p:spPr/>
        <p:txBody>
          <a:bodyPr/>
          <a:lstStyle/>
          <a:p>
            <a:r>
              <a:rPr lang="en-US" dirty="0"/>
              <a:t>This training.</a:t>
            </a:r>
          </a:p>
          <a:p>
            <a:r>
              <a:rPr lang="en-US" dirty="0"/>
              <a:t>Why?</a:t>
            </a:r>
          </a:p>
          <a:p>
            <a:r>
              <a:rPr lang="en-US" dirty="0"/>
              <a:t>Where did it come from?</a:t>
            </a:r>
          </a:p>
        </p:txBody>
      </p:sp>
      <p:sp>
        <p:nvSpPr>
          <p:cNvPr id="4" name="Slide Number Placeholder 3">
            <a:extLst>
              <a:ext uri="{FF2B5EF4-FFF2-40B4-BE49-F238E27FC236}">
                <a16:creationId xmlns:a16="http://schemas.microsoft.com/office/drawing/2014/main" id="{6B969A0A-7671-45F7-8DF5-B4C8BD342FD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35740089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with Events and Callbacks</a:t>
            </a:r>
          </a:p>
        </p:txBody>
      </p:sp>
      <p:sp>
        <p:nvSpPr>
          <p:cNvPr id="3" name="Content Placeholder 2"/>
          <p:cNvSpPr>
            <a:spLocks noGrp="1"/>
          </p:cNvSpPr>
          <p:nvPr>
            <p:ph idx="1"/>
          </p:nvPr>
        </p:nvSpPr>
        <p:spPr/>
        <p:txBody>
          <a:bodyPr/>
          <a:lstStyle/>
          <a:p>
            <a:r>
              <a:rPr lang="en-US" dirty="0"/>
              <a:t>Events, in particular, make it difficult to abstract and organize your application</a:t>
            </a:r>
          </a:p>
          <a:p>
            <a:r>
              <a:rPr lang="en-US" dirty="0"/>
              <a:t>Callbacks might create a lot of nesting</a:t>
            </a:r>
          </a:p>
        </p:txBody>
      </p:sp>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9375" y="2266569"/>
            <a:ext cx="2143125" cy="214312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3640" y="2699997"/>
            <a:ext cx="3692030" cy="2018310"/>
          </a:xfrm>
          <a:prstGeom prst="rect">
            <a:avLst/>
          </a:prstGeom>
        </p:spPr>
      </p:pic>
    </p:spTree>
    <p:extLst>
      <p:ext uri="{BB962C8B-B14F-4D97-AF65-F5344CB8AC3E}">
        <p14:creationId xmlns:p14="http://schemas.microsoft.com/office/powerpoint/2010/main" val="9029251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6994" y="1974212"/>
            <a:ext cx="2926937" cy="2195202"/>
          </a:xfrm>
          <a:prstGeom prst="rect">
            <a:avLst/>
          </a:prstGeom>
        </p:spPr>
      </p:pic>
      <p:sp>
        <p:nvSpPr>
          <p:cNvPr id="2" name="Title 1"/>
          <p:cNvSpPr>
            <a:spLocks noGrp="1"/>
          </p:cNvSpPr>
          <p:nvPr>
            <p:ph type="title"/>
          </p:nvPr>
        </p:nvSpPr>
        <p:spPr/>
        <p:txBody>
          <a:bodyPr>
            <a:normAutofit fontScale="90000"/>
          </a:bodyPr>
          <a:lstStyle/>
          <a:p>
            <a:r>
              <a:rPr lang="en-US" dirty="0"/>
              <a:t>Promises</a:t>
            </a:r>
          </a:p>
        </p:txBody>
      </p:sp>
      <p:sp>
        <p:nvSpPr>
          <p:cNvPr id="3" name="Content Placeholder 2"/>
          <p:cNvSpPr>
            <a:spLocks noGrp="1"/>
          </p:cNvSpPr>
          <p:nvPr>
            <p:ph idx="1"/>
          </p:nvPr>
        </p:nvSpPr>
        <p:spPr>
          <a:xfrm>
            <a:off x="938758" y="1714501"/>
            <a:ext cx="4488206" cy="2695193"/>
          </a:xfrm>
        </p:spPr>
        <p:txBody>
          <a:bodyPr>
            <a:normAutofit/>
          </a:bodyPr>
          <a:lstStyle/>
          <a:p>
            <a:r>
              <a:rPr lang="en-US">
                <a:solidFill>
                  <a:srgbClr val="000000"/>
                </a:solidFill>
              </a:rPr>
              <a:t>A Pattern for dealing with async operations</a:t>
            </a:r>
          </a:p>
          <a:p>
            <a:r>
              <a:rPr lang="en-US">
                <a:solidFill>
                  <a:srgbClr val="000000"/>
                </a:solidFill>
              </a:rPr>
              <a:t>A promise can be in one of three states:</a:t>
            </a:r>
          </a:p>
          <a:p>
            <a:pPr lvl="1"/>
            <a:r>
              <a:rPr lang="en-US" i="1">
                <a:solidFill>
                  <a:srgbClr val="000000"/>
                </a:solidFill>
              </a:rPr>
              <a:t>Pending: </a:t>
            </a:r>
            <a:r>
              <a:rPr lang="en-US">
                <a:solidFill>
                  <a:srgbClr val="000000"/>
                </a:solidFill>
              </a:rPr>
              <a:t>initial state, not fulfilled or rejected</a:t>
            </a:r>
          </a:p>
          <a:p>
            <a:pPr lvl="1"/>
            <a:r>
              <a:rPr lang="en-US" i="1">
                <a:solidFill>
                  <a:srgbClr val="000000"/>
                </a:solidFill>
              </a:rPr>
              <a:t>Fulfilled: </a:t>
            </a:r>
            <a:r>
              <a:rPr lang="en-US">
                <a:solidFill>
                  <a:srgbClr val="000000"/>
                </a:solidFill>
              </a:rPr>
              <a:t>meaning that it completed successfully</a:t>
            </a:r>
          </a:p>
          <a:p>
            <a:pPr lvl="1"/>
            <a:r>
              <a:rPr lang="en-US" i="1">
                <a:solidFill>
                  <a:srgbClr val="000000"/>
                </a:solidFill>
              </a:rPr>
              <a:t>Rejected: </a:t>
            </a:r>
            <a:r>
              <a:rPr lang="en-US">
                <a:solidFill>
                  <a:srgbClr val="000000"/>
                </a:solidFill>
              </a:rPr>
              <a:t>meaning that it failed</a:t>
            </a:r>
            <a:endParaRPr lang="en-US" i="1">
              <a:solidFill>
                <a:srgbClr val="000000"/>
              </a:solidFill>
            </a:endParaRPr>
          </a:p>
        </p:txBody>
      </p:sp>
    </p:spTree>
    <p:extLst>
      <p:ext uri="{BB962C8B-B14F-4D97-AF65-F5344CB8AC3E}">
        <p14:creationId xmlns:p14="http://schemas.microsoft.com/office/powerpoint/2010/main" val="10554475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with </a:t>
            </a:r>
            <a:r>
              <a:rPr lang="en-US" dirty="0" err="1"/>
              <a:t>PRomises</a:t>
            </a:r>
            <a:endParaRPr lang="en-US" dirty="0"/>
          </a:p>
        </p:txBody>
      </p:sp>
      <p:sp>
        <p:nvSpPr>
          <p:cNvPr id="3" name="Content Placeholder 2"/>
          <p:cNvSpPr>
            <a:spLocks noGrp="1"/>
          </p:cNvSpPr>
          <p:nvPr>
            <p:ph idx="1"/>
          </p:nvPr>
        </p:nvSpPr>
        <p:spPr/>
        <p:txBody>
          <a:bodyPr/>
          <a:lstStyle/>
          <a:p>
            <a:r>
              <a:rPr lang="en-US" dirty="0"/>
              <a:t>Biggest thing – they can only be resolved or rejected once.</a:t>
            </a:r>
          </a:p>
          <a:p>
            <a:r>
              <a:rPr lang="en-US" dirty="0"/>
              <a:t>Can’t be combined or “changed”</a:t>
            </a:r>
          </a:p>
        </p:txBody>
      </p:sp>
    </p:spTree>
    <p:extLst>
      <p:ext uri="{BB962C8B-B14F-4D97-AF65-F5344CB8AC3E}">
        <p14:creationId xmlns:p14="http://schemas.microsoft.com/office/powerpoint/2010/main" val="24754436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0"/>
          <p:cNvPicPr>
            <a:picLocks noChangeAspect="1"/>
          </p:cNvPicPr>
          <p:nvPr/>
        </p:nvPicPr>
        <p:blipFill>
          <a:blip r:embed="rId2"/>
          <a:stretch>
            <a:fillRect/>
          </a:stretch>
        </p:blipFill>
        <p:spPr>
          <a:xfrm>
            <a:off x="4573645" y="640318"/>
            <a:ext cx="3882558" cy="3882558"/>
          </a:xfrm>
          <a:prstGeom prst="rect">
            <a:avLst/>
          </a:prstGeom>
        </p:spPr>
      </p:pic>
      <p:sp>
        <p:nvSpPr>
          <p:cNvPr id="2" name="Title 1"/>
          <p:cNvSpPr>
            <a:spLocks noGrp="1"/>
          </p:cNvSpPr>
          <p:nvPr>
            <p:ph type="title"/>
          </p:nvPr>
        </p:nvSpPr>
        <p:spPr>
          <a:xfrm>
            <a:off x="938758" y="483829"/>
            <a:ext cx="3268124" cy="990641"/>
          </a:xfrm>
        </p:spPr>
        <p:txBody>
          <a:bodyPr>
            <a:normAutofit/>
          </a:bodyPr>
          <a:lstStyle/>
          <a:p>
            <a:r>
              <a:rPr lang="en-US" sz="3300"/>
              <a:t>ReactiveX</a:t>
            </a:r>
          </a:p>
        </p:txBody>
      </p:sp>
      <p:sp>
        <p:nvSpPr>
          <p:cNvPr id="10" name="Content Placeholder 9"/>
          <p:cNvSpPr>
            <a:spLocks noGrp="1"/>
          </p:cNvSpPr>
          <p:nvPr>
            <p:ph idx="1"/>
          </p:nvPr>
        </p:nvSpPr>
        <p:spPr>
          <a:xfrm>
            <a:off x="938759" y="1714501"/>
            <a:ext cx="3272696" cy="2695193"/>
          </a:xfrm>
        </p:spPr>
        <p:txBody>
          <a:bodyPr>
            <a:normAutofit/>
          </a:bodyPr>
          <a:lstStyle/>
          <a:p>
            <a:r>
              <a:rPr lang="en-US" dirty="0">
                <a:solidFill>
                  <a:srgbClr val="000000"/>
                </a:solidFill>
              </a:rPr>
              <a:t>“The Observer Pattern Done Right”</a:t>
            </a:r>
          </a:p>
          <a:p>
            <a:r>
              <a:rPr lang="en-US" dirty="0">
                <a:solidFill>
                  <a:srgbClr val="000000"/>
                </a:solidFill>
              </a:rPr>
              <a:t>From Microsoft</a:t>
            </a:r>
          </a:p>
          <a:p>
            <a:pPr lvl="1"/>
            <a:r>
              <a:rPr lang="en-US" dirty="0">
                <a:solidFill>
                  <a:srgbClr val="000000"/>
                </a:solidFill>
              </a:rPr>
              <a:t>For JavaScript (</a:t>
            </a:r>
            <a:r>
              <a:rPr lang="en-US" dirty="0" err="1">
                <a:solidFill>
                  <a:srgbClr val="000000"/>
                </a:solidFill>
              </a:rPr>
              <a:t>rxjs</a:t>
            </a:r>
            <a:r>
              <a:rPr lang="en-US" dirty="0">
                <a:solidFill>
                  <a:srgbClr val="000000"/>
                </a:solidFill>
              </a:rPr>
              <a:t>)</a:t>
            </a:r>
          </a:p>
          <a:p>
            <a:pPr lvl="1"/>
            <a:r>
              <a:rPr lang="en-US" dirty="0">
                <a:solidFill>
                  <a:srgbClr val="000000"/>
                </a:solidFill>
              </a:rPr>
              <a:t>For Java, .NET, Swift</a:t>
            </a:r>
          </a:p>
          <a:p>
            <a:r>
              <a:rPr lang="en-US" dirty="0">
                <a:solidFill>
                  <a:srgbClr val="000000"/>
                </a:solidFill>
              </a:rPr>
              <a:t>Reminiscent of LINQ, but asynchronous.</a:t>
            </a:r>
          </a:p>
          <a:p>
            <a:r>
              <a:rPr lang="en-US" b="1" dirty="0">
                <a:solidFill>
                  <a:srgbClr val="000000"/>
                </a:solidFill>
              </a:rPr>
              <a:t>Used </a:t>
            </a:r>
            <a:r>
              <a:rPr lang="en-US" b="1" i="1" dirty="0">
                <a:solidFill>
                  <a:srgbClr val="000000"/>
                </a:solidFill>
              </a:rPr>
              <a:t>heavily </a:t>
            </a:r>
            <a:r>
              <a:rPr lang="en-US" b="1" dirty="0">
                <a:solidFill>
                  <a:srgbClr val="000000"/>
                </a:solidFill>
              </a:rPr>
              <a:t>in Angular2</a:t>
            </a:r>
          </a:p>
          <a:p>
            <a:pPr lvl="1"/>
            <a:endParaRPr lang="en-US" dirty="0">
              <a:solidFill>
                <a:srgbClr val="000000"/>
              </a:solidFill>
            </a:endParaRPr>
          </a:p>
        </p:txBody>
      </p:sp>
      <p:sp>
        <p:nvSpPr>
          <p:cNvPr id="6" name="TextBox 5"/>
          <p:cNvSpPr txBox="1"/>
          <p:nvPr/>
        </p:nvSpPr>
        <p:spPr>
          <a:xfrm>
            <a:off x="1113182" y="4234070"/>
            <a:ext cx="5546036" cy="253916"/>
          </a:xfrm>
          <a:prstGeom prst="rect">
            <a:avLst/>
          </a:prstGeom>
          <a:noFill/>
        </p:spPr>
        <p:txBody>
          <a:bodyPr wrap="square" rtlCol="0">
            <a:spAutoFit/>
          </a:bodyPr>
          <a:lstStyle/>
          <a:p>
            <a:r>
              <a:rPr lang="en-US" sz="1050" dirty="0"/>
              <a:t>Disclaimer: I </a:t>
            </a:r>
            <a:r>
              <a:rPr lang="en-US" sz="1050" b="1" dirty="0"/>
              <a:t>LOVE </a:t>
            </a:r>
            <a:r>
              <a:rPr lang="en-US" sz="1050" dirty="0"/>
              <a:t>Rx, but am still retraining my brain. It’s not easy.</a:t>
            </a:r>
          </a:p>
        </p:txBody>
      </p:sp>
    </p:spTree>
    <p:extLst>
      <p:ext uri="{BB962C8B-B14F-4D97-AF65-F5344CB8AC3E}">
        <p14:creationId xmlns:p14="http://schemas.microsoft.com/office/powerpoint/2010/main" val="15749959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95196" y="1530481"/>
            <a:ext cx="4483705" cy="1849527"/>
          </a:xfrm>
          <a:prstGeom prst="rect">
            <a:avLst/>
          </a:prstGeom>
        </p:spPr>
      </p:pic>
      <p:sp>
        <p:nvSpPr>
          <p:cNvPr id="2" name="Title 1"/>
          <p:cNvSpPr>
            <a:spLocks noGrp="1"/>
          </p:cNvSpPr>
          <p:nvPr>
            <p:ph type="title"/>
          </p:nvPr>
        </p:nvSpPr>
        <p:spPr>
          <a:xfrm>
            <a:off x="6254496" y="342900"/>
            <a:ext cx="2318004" cy="898398"/>
          </a:xfrm>
        </p:spPr>
        <p:txBody>
          <a:bodyPr anchor="b">
            <a:normAutofit/>
          </a:bodyPr>
          <a:lstStyle/>
          <a:p>
            <a:r>
              <a:rPr lang="en-US" sz="1425">
                <a:solidFill>
                  <a:schemeClr val="accent1"/>
                </a:solidFill>
              </a:rPr>
              <a:t>Observer Pattern</a:t>
            </a:r>
          </a:p>
        </p:txBody>
      </p:sp>
      <p:sp>
        <p:nvSpPr>
          <p:cNvPr id="3" name="Content Placeholder 2"/>
          <p:cNvSpPr>
            <a:spLocks noGrp="1"/>
          </p:cNvSpPr>
          <p:nvPr>
            <p:ph idx="1"/>
          </p:nvPr>
        </p:nvSpPr>
        <p:spPr>
          <a:xfrm>
            <a:off x="6254496" y="1241299"/>
            <a:ext cx="2318004" cy="3168396"/>
          </a:xfrm>
        </p:spPr>
        <p:txBody>
          <a:bodyPr>
            <a:normAutofit/>
          </a:bodyPr>
          <a:lstStyle/>
          <a:p>
            <a:r>
              <a:rPr lang="en-US" sz="1200">
                <a:solidFill>
                  <a:srgbClr val="FFFFFF"/>
                </a:solidFill>
              </a:rPr>
              <a:t>The observer pattern is a software design pattern in which an object, called the subject, maintains a list of its dependents, called observers, and notifies them automatically of any state changes, usually by calling one of their methods.</a:t>
            </a:r>
          </a:p>
        </p:txBody>
      </p:sp>
    </p:spTree>
    <p:extLst>
      <p:ext uri="{BB962C8B-B14F-4D97-AF65-F5344CB8AC3E}">
        <p14:creationId xmlns:p14="http://schemas.microsoft.com/office/powerpoint/2010/main" val="29770575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body" idx="1"/>
          </p:nvPr>
        </p:nvSpPr>
        <p:spPr>
          <a:xfrm>
            <a:off x="2385525" y="1310550"/>
            <a:ext cx="4777200" cy="3265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Quotations are commonly printed as a means of inspiration and to invoke philosophical thoughts from the reader.</a:t>
            </a:r>
            <a:endParaRPr/>
          </a:p>
        </p:txBody>
      </p:sp>
      <p:sp>
        <p:nvSpPr>
          <p:cNvPr id="183" name="Google Shape;183;p18"/>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7"/>
          <p:cNvSpPr txBox="1">
            <a:spLocks noGrp="1"/>
          </p:cNvSpPr>
          <p:nvPr>
            <p:ph type="ctrTitle"/>
          </p:nvPr>
        </p:nvSpPr>
        <p:spPr>
          <a:xfrm>
            <a:off x="2569800" y="2236800"/>
            <a:ext cx="4004400" cy="95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Transition headline</a:t>
            </a:r>
            <a:endParaRPr/>
          </a:p>
        </p:txBody>
      </p:sp>
      <p:sp>
        <p:nvSpPr>
          <p:cNvPr id="176" name="Google Shape;176;p17"/>
          <p:cNvSpPr txBox="1">
            <a:spLocks noGrp="1"/>
          </p:cNvSpPr>
          <p:nvPr>
            <p:ph type="subTitle" idx="1"/>
          </p:nvPr>
        </p:nvSpPr>
        <p:spPr>
          <a:xfrm>
            <a:off x="2569800" y="3188701"/>
            <a:ext cx="40044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Let’s start with the first set of slides</a:t>
            </a:r>
            <a:endParaRPr/>
          </a:p>
        </p:txBody>
      </p:sp>
      <p:sp>
        <p:nvSpPr>
          <p:cNvPr id="177" name="Google Shape;177;p17"/>
          <p:cNvSpPr txBox="1"/>
          <p:nvPr/>
        </p:nvSpPr>
        <p:spPr>
          <a:xfrm>
            <a:off x="1030925" y="710500"/>
            <a:ext cx="1392600" cy="139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6000" b="1">
                <a:solidFill>
                  <a:srgbClr val="FFFFFF"/>
                </a:solidFill>
                <a:latin typeface="Poppins"/>
                <a:ea typeface="Poppins"/>
                <a:cs typeface="Poppins"/>
                <a:sym typeface="Poppins"/>
              </a:rPr>
              <a:t>1</a:t>
            </a:r>
            <a:endParaRPr sz="6000">
              <a:solidFill>
                <a:srgbClr val="FFFFFF"/>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19"/>
          <p:cNvPicPr preferRelativeResize="0"/>
          <p:nvPr/>
        </p:nvPicPr>
        <p:blipFill>
          <a:blip r:embed="rId3">
            <a:alphaModFix/>
          </a:blip>
          <a:stretch>
            <a:fillRect/>
          </a:stretch>
        </p:blipFill>
        <p:spPr>
          <a:xfrm>
            <a:off x="6372150" y="1054450"/>
            <a:ext cx="3034500" cy="3034500"/>
          </a:xfrm>
          <a:prstGeom prst="ellipse">
            <a:avLst/>
          </a:prstGeom>
          <a:noFill/>
          <a:ln>
            <a:noFill/>
          </a:ln>
        </p:spPr>
      </p:pic>
      <p:grpSp>
        <p:nvGrpSpPr>
          <p:cNvPr id="189" name="Google Shape;189;p19"/>
          <p:cNvGrpSpPr/>
          <p:nvPr/>
        </p:nvGrpSpPr>
        <p:grpSpPr>
          <a:xfrm>
            <a:off x="5853100" y="3068600"/>
            <a:ext cx="1539600" cy="1539600"/>
            <a:chOff x="6680825" y="2549350"/>
            <a:chExt cx="1539600" cy="1539600"/>
          </a:xfrm>
        </p:grpSpPr>
        <p:sp>
          <p:nvSpPr>
            <p:cNvPr id="190" name="Google Shape;190;p19"/>
            <p:cNvSpPr/>
            <p:nvPr/>
          </p:nvSpPr>
          <p:spPr>
            <a:xfrm>
              <a:off x="6825669" y="2694194"/>
              <a:ext cx="1249800" cy="1249800"/>
            </a:xfrm>
            <a:prstGeom prst="ellipse">
              <a:avLst/>
            </a:prstGeom>
            <a:solidFill>
              <a:srgbClr val="000000">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p:nvPr/>
          </p:nvSpPr>
          <p:spPr>
            <a:xfrm>
              <a:off x="6894850" y="2763375"/>
              <a:ext cx="1111200" cy="11112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a:off x="6680825" y="2549350"/>
              <a:ext cx="1539600" cy="1539600"/>
            </a:xfrm>
            <a:prstGeom prst="donut">
              <a:avLst>
                <a:gd name="adj" fmla="val 675"/>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 name="Google Shape;193;p19"/>
          <p:cNvSpPr txBox="1">
            <a:spLocks noGrp="1"/>
          </p:cNvSpPr>
          <p:nvPr>
            <p:ph type="title"/>
          </p:nvPr>
        </p:nvSpPr>
        <p:spPr>
          <a:xfrm>
            <a:off x="457200" y="1166125"/>
            <a:ext cx="5220300" cy="68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This is a slide title</a:t>
            </a:r>
            <a:endParaRPr/>
          </a:p>
        </p:txBody>
      </p:sp>
      <p:sp>
        <p:nvSpPr>
          <p:cNvPr id="194" name="Google Shape;194;p19"/>
          <p:cNvSpPr txBox="1">
            <a:spLocks noGrp="1"/>
          </p:cNvSpPr>
          <p:nvPr>
            <p:ph type="body" idx="1"/>
          </p:nvPr>
        </p:nvSpPr>
        <p:spPr>
          <a:xfrm>
            <a:off x="1069625" y="1958050"/>
            <a:ext cx="4608000" cy="2618400"/>
          </a:xfrm>
          <a:prstGeom prst="rect">
            <a:avLst/>
          </a:prstGeom>
        </p:spPr>
        <p:txBody>
          <a:bodyPr spcFirstLastPara="1" wrap="square" lIns="91425" tIns="91425" rIns="91425" bIns="91425" anchor="t" anchorCtr="0">
            <a:noAutofit/>
          </a:bodyPr>
          <a:lstStyle/>
          <a:p>
            <a:pPr marL="457200" lvl="0" indent="-330200" algn="l" rtl="0">
              <a:spcBef>
                <a:spcPts val="600"/>
              </a:spcBef>
              <a:spcAft>
                <a:spcPts val="0"/>
              </a:spcAft>
              <a:buSzPts val="1600"/>
              <a:buChar char="￮"/>
            </a:pPr>
            <a:r>
              <a:rPr lang="en"/>
              <a:t>Here you have a list of items</a:t>
            </a:r>
            <a:endParaRPr/>
          </a:p>
          <a:p>
            <a:pPr marL="457200" lvl="0" indent="-330200" algn="l" rtl="0">
              <a:spcBef>
                <a:spcPts val="0"/>
              </a:spcBef>
              <a:spcAft>
                <a:spcPts val="0"/>
              </a:spcAft>
              <a:buSzPts val="1600"/>
              <a:buChar char="￮"/>
            </a:pPr>
            <a:r>
              <a:rPr lang="en"/>
              <a:t>And some text</a:t>
            </a:r>
            <a:endParaRPr/>
          </a:p>
          <a:p>
            <a:pPr marL="457200" lvl="0" indent="-330200" algn="l" rtl="0">
              <a:spcBef>
                <a:spcPts val="0"/>
              </a:spcBef>
              <a:spcAft>
                <a:spcPts val="0"/>
              </a:spcAft>
              <a:buSzPts val="1600"/>
              <a:buChar char="￮"/>
            </a:pPr>
            <a:r>
              <a:rPr lang="en"/>
              <a:t>But remember not to overload your slides with content</a:t>
            </a:r>
            <a:endParaRPr/>
          </a:p>
          <a:p>
            <a:pPr marL="0" lvl="0" indent="0" algn="l" rtl="0">
              <a:spcBef>
                <a:spcPts val="600"/>
              </a:spcBef>
              <a:spcAft>
                <a:spcPts val="0"/>
              </a:spcAft>
              <a:buNone/>
            </a:pPr>
            <a:endParaRPr/>
          </a:p>
          <a:p>
            <a:pPr marL="0" lvl="0" indent="0" algn="l" rtl="0">
              <a:spcBef>
                <a:spcPts val="600"/>
              </a:spcBef>
              <a:spcAft>
                <a:spcPts val="0"/>
              </a:spcAft>
              <a:buNone/>
            </a:pPr>
            <a:r>
              <a:rPr lang="en"/>
              <a:t>Your audience will listen to you or read the content, but won’t do both. </a:t>
            </a:r>
            <a:endParaRPr/>
          </a:p>
        </p:txBody>
      </p:sp>
      <p:sp>
        <p:nvSpPr>
          <p:cNvPr id="195" name="Google Shape;195;p19"/>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67</a:t>
            </a:fld>
            <a:endParaRPr/>
          </a:p>
        </p:txBody>
      </p:sp>
      <p:grpSp>
        <p:nvGrpSpPr>
          <p:cNvPr id="196" name="Google Shape;196;p19"/>
          <p:cNvGrpSpPr/>
          <p:nvPr/>
        </p:nvGrpSpPr>
        <p:grpSpPr>
          <a:xfrm>
            <a:off x="6438110" y="3653462"/>
            <a:ext cx="369505" cy="369505"/>
            <a:chOff x="2594050" y="1631825"/>
            <a:chExt cx="439625" cy="439625"/>
          </a:xfrm>
        </p:grpSpPr>
        <p:sp>
          <p:nvSpPr>
            <p:cNvPr id="197" name="Google Shape;197;p19"/>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9"/>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9"/>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9"/>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0"/>
          <p:cNvSpPr txBox="1">
            <a:spLocks noGrp="1"/>
          </p:cNvSpPr>
          <p:nvPr>
            <p:ph type="ctrTitle" idx="4294967295"/>
          </p:nvPr>
        </p:nvSpPr>
        <p:spPr>
          <a:xfrm>
            <a:off x="2092625" y="2954950"/>
            <a:ext cx="4958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a:t>Big concept</a:t>
            </a:r>
            <a:endParaRPr sz="6000"/>
          </a:p>
        </p:txBody>
      </p:sp>
      <p:sp>
        <p:nvSpPr>
          <p:cNvPr id="206" name="Google Shape;206;p20"/>
          <p:cNvSpPr txBox="1">
            <a:spLocks noGrp="1"/>
          </p:cNvSpPr>
          <p:nvPr>
            <p:ph type="subTitle" idx="4294967295"/>
          </p:nvPr>
        </p:nvSpPr>
        <p:spPr>
          <a:xfrm>
            <a:off x="2092625" y="4097352"/>
            <a:ext cx="49587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400"/>
              <a:t>Bring the attention of your audience over a key concept using icons or illustrations</a:t>
            </a:r>
            <a:endParaRPr sz="1400"/>
          </a:p>
        </p:txBody>
      </p:sp>
      <p:grpSp>
        <p:nvGrpSpPr>
          <p:cNvPr id="207" name="Google Shape;207;p20"/>
          <p:cNvGrpSpPr/>
          <p:nvPr/>
        </p:nvGrpSpPr>
        <p:grpSpPr>
          <a:xfrm>
            <a:off x="3952298" y="309004"/>
            <a:ext cx="1738561" cy="1738545"/>
            <a:chOff x="6643075" y="3664250"/>
            <a:chExt cx="407950" cy="407975"/>
          </a:xfrm>
        </p:grpSpPr>
        <p:sp>
          <p:nvSpPr>
            <p:cNvPr id="208" name="Google Shape;208;p20"/>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0"/>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 name="Google Shape;210;p20"/>
          <p:cNvGrpSpPr/>
          <p:nvPr/>
        </p:nvGrpSpPr>
        <p:grpSpPr>
          <a:xfrm rot="-587313">
            <a:off x="3850121" y="2274317"/>
            <a:ext cx="714809" cy="714768"/>
            <a:chOff x="576250" y="4319400"/>
            <a:chExt cx="442075" cy="442050"/>
          </a:xfrm>
        </p:grpSpPr>
        <p:sp>
          <p:nvSpPr>
            <p:cNvPr id="211" name="Google Shape;211;p20"/>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0"/>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0"/>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 name="Google Shape;215;p20"/>
          <p:cNvSpPr/>
          <p:nvPr/>
        </p:nvSpPr>
        <p:spPr>
          <a:xfrm>
            <a:off x="3536507" y="710554"/>
            <a:ext cx="271742" cy="259470"/>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0"/>
          <p:cNvSpPr/>
          <p:nvPr/>
        </p:nvSpPr>
        <p:spPr>
          <a:xfrm rot="2697553">
            <a:off x="5327282" y="2038984"/>
            <a:ext cx="412519" cy="39388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0"/>
          <p:cNvSpPr/>
          <p:nvPr/>
        </p:nvSpPr>
        <p:spPr>
          <a:xfrm>
            <a:off x="5653628" y="1814107"/>
            <a:ext cx="165205" cy="157816"/>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0"/>
          <p:cNvSpPr/>
          <p:nvPr/>
        </p:nvSpPr>
        <p:spPr>
          <a:xfrm rot="1280074">
            <a:off x="3348230" y="1493219"/>
            <a:ext cx="165200" cy="15779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0"/>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1"/>
          <p:cNvSpPr txBox="1">
            <a:spLocks noGrp="1"/>
          </p:cNvSpPr>
          <p:nvPr>
            <p:ph type="body" idx="1"/>
          </p:nvPr>
        </p:nvSpPr>
        <p:spPr>
          <a:xfrm>
            <a:off x="1069625" y="1958050"/>
            <a:ext cx="2236800" cy="2618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White</a:t>
            </a:r>
            <a:endParaRPr b="1"/>
          </a:p>
          <a:p>
            <a:pPr marL="0" lvl="0" indent="0" algn="l" rtl="0">
              <a:spcBef>
                <a:spcPts val="600"/>
              </a:spcBef>
              <a:spcAft>
                <a:spcPts val="0"/>
              </a:spcAft>
              <a:buNone/>
            </a:pPr>
            <a:r>
              <a:rPr lang="en"/>
              <a:t>Is the color of milk and fresh snow, the color produced by the combination of all the colors of the visible spectrum.</a:t>
            </a:r>
            <a:endParaRPr/>
          </a:p>
        </p:txBody>
      </p:sp>
      <p:sp>
        <p:nvSpPr>
          <p:cNvPr id="225" name="Google Shape;225;p21"/>
          <p:cNvSpPr txBox="1">
            <a:spLocks noGrp="1"/>
          </p:cNvSpPr>
          <p:nvPr>
            <p:ph type="title"/>
          </p:nvPr>
        </p:nvSpPr>
        <p:spPr>
          <a:xfrm>
            <a:off x="457200" y="1166125"/>
            <a:ext cx="5220300" cy="68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You can also split your content</a:t>
            </a:r>
            <a:endParaRPr/>
          </a:p>
        </p:txBody>
      </p:sp>
      <p:sp>
        <p:nvSpPr>
          <p:cNvPr id="226" name="Google Shape;226;p21"/>
          <p:cNvSpPr txBox="1">
            <a:spLocks noGrp="1"/>
          </p:cNvSpPr>
          <p:nvPr>
            <p:ph type="body" idx="2"/>
          </p:nvPr>
        </p:nvSpPr>
        <p:spPr>
          <a:xfrm>
            <a:off x="3440857" y="1958050"/>
            <a:ext cx="2236800" cy="2618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Black</a:t>
            </a:r>
            <a:endParaRPr b="1"/>
          </a:p>
          <a:p>
            <a:pPr marL="0" lvl="0" indent="0" algn="l" rtl="0">
              <a:spcBef>
                <a:spcPts val="600"/>
              </a:spcBef>
              <a:spcAft>
                <a:spcPts val="0"/>
              </a:spcAft>
              <a:buNone/>
            </a:pPr>
            <a:r>
              <a:rPr lang="en"/>
              <a:t>Is the color of coal, ebony, and of outer space. It is the darkest color, the result of the absence of or complete absorption of light.</a:t>
            </a:r>
            <a:endParaRPr/>
          </a:p>
        </p:txBody>
      </p:sp>
      <p:sp>
        <p:nvSpPr>
          <p:cNvPr id="227" name="Google Shape;227;p21"/>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69</a:t>
            </a:fld>
            <a:endParaRPr/>
          </a:p>
        </p:txBody>
      </p:sp>
      <p:pic>
        <p:nvPicPr>
          <p:cNvPr id="228" name="Google Shape;228;p21"/>
          <p:cNvPicPr preferRelativeResize="0"/>
          <p:nvPr/>
        </p:nvPicPr>
        <p:blipFill rotWithShape="1">
          <a:blip r:embed="rId3">
            <a:alphaModFix/>
          </a:blip>
          <a:srcRect/>
          <a:stretch/>
        </p:blipFill>
        <p:spPr>
          <a:xfrm>
            <a:off x="6372150" y="1054450"/>
            <a:ext cx="3034500" cy="3034500"/>
          </a:xfrm>
          <a:prstGeom prst="ellipse">
            <a:avLst/>
          </a:prstGeom>
          <a:noFill/>
          <a:ln>
            <a:noFill/>
          </a:ln>
        </p:spPr>
      </p:pic>
      <p:grpSp>
        <p:nvGrpSpPr>
          <p:cNvPr id="229" name="Google Shape;229;p21"/>
          <p:cNvGrpSpPr/>
          <p:nvPr/>
        </p:nvGrpSpPr>
        <p:grpSpPr>
          <a:xfrm>
            <a:off x="5853100" y="3068600"/>
            <a:ext cx="1539600" cy="1539600"/>
            <a:chOff x="6680825" y="2549350"/>
            <a:chExt cx="1539600" cy="1539600"/>
          </a:xfrm>
        </p:grpSpPr>
        <p:sp>
          <p:nvSpPr>
            <p:cNvPr id="230" name="Google Shape;230;p21"/>
            <p:cNvSpPr/>
            <p:nvPr/>
          </p:nvSpPr>
          <p:spPr>
            <a:xfrm>
              <a:off x="6825669" y="2694194"/>
              <a:ext cx="1249800" cy="1249800"/>
            </a:xfrm>
            <a:prstGeom prst="ellipse">
              <a:avLst/>
            </a:prstGeom>
            <a:solidFill>
              <a:srgbClr val="000000">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1"/>
            <p:cNvSpPr/>
            <p:nvPr/>
          </p:nvSpPr>
          <p:spPr>
            <a:xfrm>
              <a:off x="6894850" y="2763375"/>
              <a:ext cx="1111200" cy="11112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1"/>
            <p:cNvSpPr/>
            <p:nvPr/>
          </p:nvSpPr>
          <p:spPr>
            <a:xfrm>
              <a:off x="6680825" y="2549350"/>
              <a:ext cx="1539600" cy="1539600"/>
            </a:xfrm>
            <a:prstGeom prst="donut">
              <a:avLst>
                <a:gd name="adj" fmla="val 675"/>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 name="Google Shape;233;p21"/>
          <p:cNvSpPr/>
          <p:nvPr/>
        </p:nvSpPr>
        <p:spPr>
          <a:xfrm>
            <a:off x="6454511" y="367001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F2A5D-A592-4938-AA69-EB3C875027FD}"/>
              </a:ext>
            </a:extLst>
          </p:cNvPr>
          <p:cNvSpPr>
            <a:spLocks noGrp="1"/>
          </p:cNvSpPr>
          <p:nvPr>
            <p:ph type="title"/>
          </p:nvPr>
        </p:nvSpPr>
        <p:spPr/>
        <p:txBody>
          <a:bodyPr/>
          <a:lstStyle/>
          <a:p>
            <a:r>
              <a:rPr lang="en-US" dirty="0"/>
              <a:t>Your materials	</a:t>
            </a:r>
          </a:p>
        </p:txBody>
      </p:sp>
      <p:sp>
        <p:nvSpPr>
          <p:cNvPr id="3" name="Text Placeholder 2">
            <a:extLst>
              <a:ext uri="{FF2B5EF4-FFF2-40B4-BE49-F238E27FC236}">
                <a16:creationId xmlns:a16="http://schemas.microsoft.com/office/drawing/2014/main" id="{6A950A7B-100A-4E50-858E-05E0A06F6D27}"/>
              </a:ext>
            </a:extLst>
          </p:cNvPr>
          <p:cNvSpPr>
            <a:spLocks noGrp="1"/>
          </p:cNvSpPr>
          <p:nvPr>
            <p:ph type="body" idx="1"/>
          </p:nvPr>
        </p:nvSpPr>
        <p:spPr/>
        <p:txBody>
          <a:bodyPr/>
          <a:lstStyle/>
          <a:p>
            <a:r>
              <a:rPr lang="en-US" dirty="0"/>
              <a:t>These slides*</a:t>
            </a:r>
          </a:p>
          <a:p>
            <a:pPr lvl="1"/>
            <a:r>
              <a:rPr lang="en-US" dirty="0"/>
              <a:t>Full of links to good resources</a:t>
            </a:r>
          </a:p>
          <a:p>
            <a:r>
              <a:rPr lang="en-US" dirty="0"/>
              <a:t>The code we write</a:t>
            </a:r>
          </a:p>
          <a:p>
            <a:pPr lvl="1"/>
            <a:r>
              <a:rPr lang="en-US" dirty="0"/>
              <a:t>In particular, the tests</a:t>
            </a:r>
          </a:p>
          <a:p>
            <a:r>
              <a:rPr lang="en-US" dirty="0"/>
              <a:t>Personal Notes</a:t>
            </a:r>
          </a:p>
          <a:p>
            <a:r>
              <a:rPr lang="en-US" dirty="0"/>
              <a:t>Group Notes</a:t>
            </a:r>
          </a:p>
        </p:txBody>
      </p:sp>
      <p:sp>
        <p:nvSpPr>
          <p:cNvPr id="4" name="Slide Number Placeholder 3">
            <a:extLst>
              <a:ext uri="{FF2B5EF4-FFF2-40B4-BE49-F238E27FC236}">
                <a16:creationId xmlns:a16="http://schemas.microsoft.com/office/drawing/2014/main" id="{C98CE030-A3DD-4A28-81D9-BDB54A75BA3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a:t>
            </a:fld>
            <a:endParaRPr lang="en"/>
          </a:p>
        </p:txBody>
      </p:sp>
    </p:spTree>
    <p:extLst>
      <p:ext uri="{BB962C8B-B14F-4D97-AF65-F5344CB8AC3E}">
        <p14:creationId xmlns:p14="http://schemas.microsoft.com/office/powerpoint/2010/main" val="12544961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2"/>
          <p:cNvSpPr txBox="1">
            <a:spLocks noGrp="1"/>
          </p:cNvSpPr>
          <p:nvPr>
            <p:ph type="title"/>
          </p:nvPr>
        </p:nvSpPr>
        <p:spPr>
          <a:xfrm>
            <a:off x="457200" y="1166125"/>
            <a:ext cx="5220300" cy="68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 two or three columns</a:t>
            </a:r>
            <a:endParaRPr/>
          </a:p>
        </p:txBody>
      </p:sp>
      <p:sp>
        <p:nvSpPr>
          <p:cNvPr id="239" name="Google Shape;239;p22"/>
          <p:cNvSpPr txBox="1">
            <a:spLocks noGrp="1"/>
          </p:cNvSpPr>
          <p:nvPr>
            <p:ph type="body" idx="1"/>
          </p:nvPr>
        </p:nvSpPr>
        <p:spPr>
          <a:xfrm>
            <a:off x="1069625" y="1958050"/>
            <a:ext cx="1485300" cy="2618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240" name="Google Shape;240;p22"/>
          <p:cNvSpPr txBox="1">
            <a:spLocks noGrp="1"/>
          </p:cNvSpPr>
          <p:nvPr>
            <p:ph type="body" idx="2"/>
          </p:nvPr>
        </p:nvSpPr>
        <p:spPr>
          <a:xfrm>
            <a:off x="2630936" y="1958050"/>
            <a:ext cx="1485300" cy="2618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241" name="Google Shape;241;p22"/>
          <p:cNvSpPr txBox="1">
            <a:spLocks noGrp="1"/>
          </p:cNvSpPr>
          <p:nvPr>
            <p:ph type="body" idx="3"/>
          </p:nvPr>
        </p:nvSpPr>
        <p:spPr>
          <a:xfrm>
            <a:off x="4192246" y="1958050"/>
            <a:ext cx="1485300" cy="2618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242" name="Google Shape;242;p22"/>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70</a:t>
            </a:fld>
            <a:endParaRPr/>
          </a:p>
        </p:txBody>
      </p:sp>
      <p:pic>
        <p:nvPicPr>
          <p:cNvPr id="243" name="Google Shape;243;p22"/>
          <p:cNvPicPr preferRelativeResize="0"/>
          <p:nvPr/>
        </p:nvPicPr>
        <p:blipFill rotWithShape="1">
          <a:blip r:embed="rId3">
            <a:alphaModFix/>
          </a:blip>
          <a:srcRect/>
          <a:stretch/>
        </p:blipFill>
        <p:spPr>
          <a:xfrm>
            <a:off x="6372150" y="1054450"/>
            <a:ext cx="3034500" cy="3034500"/>
          </a:xfrm>
          <a:prstGeom prst="ellipse">
            <a:avLst/>
          </a:prstGeom>
          <a:noFill/>
          <a:ln>
            <a:noFill/>
          </a:ln>
        </p:spPr>
      </p:pic>
      <p:grpSp>
        <p:nvGrpSpPr>
          <p:cNvPr id="244" name="Google Shape;244;p22"/>
          <p:cNvGrpSpPr/>
          <p:nvPr/>
        </p:nvGrpSpPr>
        <p:grpSpPr>
          <a:xfrm>
            <a:off x="5853100" y="3068600"/>
            <a:ext cx="1539600" cy="1539600"/>
            <a:chOff x="6680825" y="2549350"/>
            <a:chExt cx="1539600" cy="1539600"/>
          </a:xfrm>
        </p:grpSpPr>
        <p:sp>
          <p:nvSpPr>
            <p:cNvPr id="245" name="Google Shape;245;p22"/>
            <p:cNvSpPr/>
            <p:nvPr/>
          </p:nvSpPr>
          <p:spPr>
            <a:xfrm>
              <a:off x="6825669" y="2694194"/>
              <a:ext cx="1249800" cy="1249800"/>
            </a:xfrm>
            <a:prstGeom prst="ellipse">
              <a:avLst/>
            </a:prstGeom>
            <a:solidFill>
              <a:srgbClr val="000000">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2"/>
            <p:cNvSpPr/>
            <p:nvPr/>
          </p:nvSpPr>
          <p:spPr>
            <a:xfrm>
              <a:off x="6894850" y="2763375"/>
              <a:ext cx="1111200" cy="11112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2"/>
            <p:cNvSpPr/>
            <p:nvPr/>
          </p:nvSpPr>
          <p:spPr>
            <a:xfrm>
              <a:off x="6680825" y="2549350"/>
              <a:ext cx="1539600" cy="1539600"/>
            </a:xfrm>
            <a:prstGeom prst="donut">
              <a:avLst>
                <a:gd name="adj" fmla="val 675"/>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248;p22"/>
          <p:cNvGrpSpPr/>
          <p:nvPr/>
        </p:nvGrpSpPr>
        <p:grpSpPr>
          <a:xfrm>
            <a:off x="6405399" y="3676684"/>
            <a:ext cx="435022" cy="323445"/>
            <a:chOff x="5247525" y="3007275"/>
            <a:chExt cx="517575" cy="384825"/>
          </a:xfrm>
        </p:grpSpPr>
        <p:sp>
          <p:nvSpPr>
            <p:cNvPr id="249" name="Google Shape;249;p22"/>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2"/>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23"/>
          <p:cNvPicPr preferRelativeResize="0"/>
          <p:nvPr/>
        </p:nvPicPr>
        <p:blipFill rotWithShape="1">
          <a:blip r:embed="rId3">
            <a:alphaModFix/>
          </a:blip>
          <a:srcRect/>
          <a:stretch/>
        </p:blipFill>
        <p:spPr>
          <a:xfrm>
            <a:off x="5376775" y="592475"/>
            <a:ext cx="3958500" cy="3958500"/>
          </a:xfrm>
          <a:prstGeom prst="ellipse">
            <a:avLst/>
          </a:prstGeom>
          <a:noFill/>
          <a:ln>
            <a:noFill/>
          </a:ln>
        </p:spPr>
      </p:pic>
      <p:sp>
        <p:nvSpPr>
          <p:cNvPr id="256" name="Google Shape;256;p23"/>
          <p:cNvSpPr txBox="1">
            <a:spLocks noGrp="1"/>
          </p:cNvSpPr>
          <p:nvPr>
            <p:ph type="title"/>
          </p:nvPr>
        </p:nvSpPr>
        <p:spPr>
          <a:xfrm>
            <a:off x="457200" y="1166125"/>
            <a:ext cx="4504800" cy="68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is worth a thousand words</a:t>
            </a:r>
            <a:endParaRPr/>
          </a:p>
        </p:txBody>
      </p:sp>
      <p:sp>
        <p:nvSpPr>
          <p:cNvPr id="257" name="Google Shape;257;p23"/>
          <p:cNvSpPr txBox="1">
            <a:spLocks noGrp="1"/>
          </p:cNvSpPr>
          <p:nvPr>
            <p:ph type="body" idx="1"/>
          </p:nvPr>
        </p:nvSpPr>
        <p:spPr>
          <a:xfrm>
            <a:off x="985679" y="1958050"/>
            <a:ext cx="3976500" cy="2618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A complex idea can be conveyed with just a single still image, namely making it possible to absorb large amounts of data quickly.</a:t>
            </a:r>
            <a:endParaRPr/>
          </a:p>
        </p:txBody>
      </p:sp>
      <p:sp>
        <p:nvSpPr>
          <p:cNvPr id="258" name="Google Shape;258;p23"/>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2"/>
        <p:cNvGrpSpPr/>
        <p:nvPr/>
      </p:nvGrpSpPr>
      <p:grpSpPr>
        <a:xfrm>
          <a:off x="0" y="0"/>
          <a:ext cx="0" cy="0"/>
          <a:chOff x="0" y="0"/>
          <a:chExt cx="0" cy="0"/>
        </a:xfrm>
      </p:grpSpPr>
      <p:sp>
        <p:nvSpPr>
          <p:cNvPr id="263" name="Google Shape;263;p24"/>
          <p:cNvSpPr txBox="1">
            <a:spLocks noGrp="1"/>
          </p:cNvSpPr>
          <p:nvPr>
            <p:ph type="title" idx="4294967295"/>
          </p:nvPr>
        </p:nvSpPr>
        <p:spPr>
          <a:xfrm>
            <a:off x="2194950" y="3763500"/>
            <a:ext cx="4754100" cy="138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0">
                <a:solidFill>
                  <a:srgbClr val="FFFFFF"/>
                </a:solidFill>
              </a:rPr>
              <a:t>Want big impact?</a:t>
            </a:r>
            <a:endParaRPr sz="1800" b="0">
              <a:solidFill>
                <a:srgbClr val="FFFFFF"/>
              </a:solidFill>
            </a:endParaRPr>
          </a:p>
          <a:p>
            <a:pPr marL="0" lvl="0" indent="0" algn="ctr" rtl="0">
              <a:spcBef>
                <a:spcPts val="0"/>
              </a:spcBef>
              <a:spcAft>
                <a:spcPts val="0"/>
              </a:spcAft>
              <a:buNone/>
            </a:pPr>
            <a:r>
              <a:rPr lang="en" sz="1800">
                <a:solidFill>
                  <a:srgbClr val="FFFFFF"/>
                </a:solidFill>
              </a:rPr>
              <a:t>Use big image.</a:t>
            </a:r>
            <a:endParaRPr sz="1800">
              <a:solidFill>
                <a:srgbClr val="FFFFFF"/>
              </a:solidFill>
            </a:endParaRPr>
          </a:p>
        </p:txBody>
      </p:sp>
      <p:sp>
        <p:nvSpPr>
          <p:cNvPr id="264" name="Google Shape;264;p24"/>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5"/>
          <p:cNvSpPr txBox="1">
            <a:spLocks noGrp="1"/>
          </p:cNvSpPr>
          <p:nvPr>
            <p:ph type="title"/>
          </p:nvPr>
        </p:nvSpPr>
        <p:spPr>
          <a:xfrm>
            <a:off x="457200" y="1166125"/>
            <a:ext cx="3002100" cy="294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diagrams to explain your ideas</a:t>
            </a:r>
            <a:endParaRPr/>
          </a:p>
        </p:txBody>
      </p:sp>
      <p:sp>
        <p:nvSpPr>
          <p:cNvPr id="270" name="Google Shape;270;p25"/>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73</a:t>
            </a:fld>
            <a:endParaRPr/>
          </a:p>
        </p:txBody>
      </p:sp>
      <p:grpSp>
        <p:nvGrpSpPr>
          <p:cNvPr id="271" name="Google Shape;271;p25"/>
          <p:cNvGrpSpPr/>
          <p:nvPr/>
        </p:nvGrpSpPr>
        <p:grpSpPr>
          <a:xfrm>
            <a:off x="4361713" y="1054632"/>
            <a:ext cx="3339000" cy="3339000"/>
            <a:chOff x="2902488" y="902232"/>
            <a:chExt cx="3339000" cy="3339000"/>
          </a:xfrm>
        </p:grpSpPr>
        <p:sp>
          <p:nvSpPr>
            <p:cNvPr id="272" name="Google Shape;272;p25"/>
            <p:cNvSpPr/>
            <p:nvPr/>
          </p:nvSpPr>
          <p:spPr>
            <a:xfrm rot="-5400000">
              <a:off x="2902488" y="902232"/>
              <a:ext cx="3339000" cy="3339000"/>
            </a:xfrm>
            <a:prstGeom prst="ellipse">
              <a:avLst/>
            </a:prstGeom>
            <a:noFill/>
            <a:ln w="19050" cap="flat" cmpd="sng">
              <a:solidFill>
                <a:srgbClr val="E8E8E8"/>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Light"/>
                <a:ea typeface="Poppins Light"/>
                <a:cs typeface="Poppins Light"/>
                <a:sym typeface="Poppins Light"/>
              </a:endParaRPr>
            </a:p>
          </p:txBody>
        </p:sp>
        <p:sp>
          <p:nvSpPr>
            <p:cNvPr id="273" name="Google Shape;273;p25"/>
            <p:cNvSpPr/>
            <p:nvPr/>
          </p:nvSpPr>
          <p:spPr>
            <a:xfrm>
              <a:off x="3123738" y="1123632"/>
              <a:ext cx="2896500" cy="2896200"/>
            </a:xfrm>
            <a:prstGeom prst="pie">
              <a:avLst>
                <a:gd name="adj1" fmla="val 1811602"/>
                <a:gd name="adj2" fmla="val 16214886"/>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Light"/>
                <a:ea typeface="Poppins Light"/>
                <a:cs typeface="Poppins Light"/>
                <a:sym typeface="Poppins Light"/>
              </a:endParaRPr>
            </a:p>
          </p:txBody>
        </p:sp>
      </p:grpSp>
      <p:grpSp>
        <p:nvGrpSpPr>
          <p:cNvPr id="274" name="Google Shape;274;p25"/>
          <p:cNvGrpSpPr/>
          <p:nvPr/>
        </p:nvGrpSpPr>
        <p:grpSpPr>
          <a:xfrm>
            <a:off x="5123263" y="1816182"/>
            <a:ext cx="1815900" cy="1815900"/>
            <a:chOff x="3664038" y="1663782"/>
            <a:chExt cx="1815900" cy="1815900"/>
          </a:xfrm>
        </p:grpSpPr>
        <p:sp>
          <p:nvSpPr>
            <p:cNvPr id="275" name="Google Shape;275;p25"/>
            <p:cNvSpPr/>
            <p:nvPr/>
          </p:nvSpPr>
          <p:spPr>
            <a:xfrm>
              <a:off x="3664038" y="1663782"/>
              <a:ext cx="1815900" cy="18159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Poppins"/>
                <a:ea typeface="Poppins"/>
                <a:cs typeface="Poppins"/>
                <a:sym typeface="Poppins"/>
              </a:endParaRPr>
            </a:p>
          </p:txBody>
        </p:sp>
        <p:sp>
          <p:nvSpPr>
            <p:cNvPr id="276" name="Google Shape;276;p25"/>
            <p:cNvSpPr txBox="1"/>
            <p:nvPr/>
          </p:nvSpPr>
          <p:spPr>
            <a:xfrm>
              <a:off x="3899988" y="2158482"/>
              <a:ext cx="1344000" cy="826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rgbClr val="FFFFFF"/>
                  </a:solidFill>
                  <a:latin typeface="Poppins"/>
                  <a:ea typeface="Poppins"/>
                  <a:cs typeface="Poppins"/>
                  <a:sym typeface="Poppins"/>
                </a:rPr>
                <a:t>Lorem ipsum congue</a:t>
              </a:r>
              <a:endParaRPr b="1">
                <a:solidFill>
                  <a:srgbClr val="FFFFFF"/>
                </a:solidFill>
                <a:latin typeface="Poppins"/>
                <a:ea typeface="Poppins"/>
                <a:cs typeface="Poppins"/>
                <a:sym typeface="Poppins"/>
              </a:endParaRPr>
            </a:p>
          </p:txBody>
        </p:sp>
      </p:grpSp>
      <p:grpSp>
        <p:nvGrpSpPr>
          <p:cNvPr id="277" name="Google Shape;277;p25"/>
          <p:cNvGrpSpPr/>
          <p:nvPr/>
        </p:nvGrpSpPr>
        <p:grpSpPr>
          <a:xfrm>
            <a:off x="5501290" y="598229"/>
            <a:ext cx="1068600" cy="1068600"/>
            <a:chOff x="2859873" y="853971"/>
            <a:chExt cx="1068600" cy="1068600"/>
          </a:xfrm>
        </p:grpSpPr>
        <p:sp>
          <p:nvSpPr>
            <p:cNvPr id="278" name="Google Shape;278;p25"/>
            <p:cNvSpPr/>
            <p:nvPr/>
          </p:nvSpPr>
          <p:spPr>
            <a:xfrm>
              <a:off x="2859873" y="853971"/>
              <a:ext cx="1068600" cy="10686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Light"/>
                <a:ea typeface="Poppins Light"/>
                <a:cs typeface="Poppins Light"/>
                <a:sym typeface="Poppins Light"/>
              </a:endParaRPr>
            </a:p>
          </p:txBody>
        </p:sp>
        <p:sp>
          <p:nvSpPr>
            <p:cNvPr id="279" name="Google Shape;279;p25"/>
            <p:cNvSpPr txBox="1"/>
            <p:nvPr/>
          </p:nvSpPr>
          <p:spPr>
            <a:xfrm>
              <a:off x="3012800" y="1022197"/>
              <a:ext cx="762600" cy="732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800">
                  <a:solidFill>
                    <a:srgbClr val="FFFFFF"/>
                  </a:solidFill>
                  <a:latin typeface="Poppins Light"/>
                  <a:ea typeface="Poppins Light"/>
                  <a:cs typeface="Poppins Light"/>
                  <a:sym typeface="Poppins Light"/>
                </a:rPr>
                <a:t>Lorem ipsum </a:t>
              </a:r>
              <a:endParaRPr sz="800">
                <a:solidFill>
                  <a:srgbClr val="FFFFFF"/>
                </a:solidFill>
                <a:latin typeface="Poppins Light"/>
                <a:ea typeface="Poppins Light"/>
                <a:cs typeface="Poppins Light"/>
                <a:sym typeface="Poppins Light"/>
              </a:endParaRPr>
            </a:p>
          </p:txBody>
        </p:sp>
      </p:grpSp>
      <p:grpSp>
        <p:nvGrpSpPr>
          <p:cNvPr id="280" name="Google Shape;280;p25"/>
          <p:cNvGrpSpPr/>
          <p:nvPr/>
        </p:nvGrpSpPr>
        <p:grpSpPr>
          <a:xfrm>
            <a:off x="4049921" y="3039058"/>
            <a:ext cx="1068600" cy="1068600"/>
            <a:chOff x="2859873" y="853971"/>
            <a:chExt cx="1068600" cy="1068600"/>
          </a:xfrm>
        </p:grpSpPr>
        <p:sp>
          <p:nvSpPr>
            <p:cNvPr id="281" name="Google Shape;281;p25"/>
            <p:cNvSpPr/>
            <p:nvPr/>
          </p:nvSpPr>
          <p:spPr>
            <a:xfrm>
              <a:off x="2859873" y="853971"/>
              <a:ext cx="1068600" cy="10686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Light"/>
                <a:ea typeface="Poppins Light"/>
                <a:cs typeface="Poppins Light"/>
                <a:sym typeface="Poppins Light"/>
              </a:endParaRPr>
            </a:p>
          </p:txBody>
        </p:sp>
        <p:sp>
          <p:nvSpPr>
            <p:cNvPr id="282" name="Google Shape;282;p25"/>
            <p:cNvSpPr txBox="1"/>
            <p:nvPr/>
          </p:nvSpPr>
          <p:spPr>
            <a:xfrm>
              <a:off x="3012800" y="1022197"/>
              <a:ext cx="762600" cy="732300"/>
            </a:xfrm>
            <a:prstGeom prst="rect">
              <a:avLst/>
            </a:prstGeom>
            <a:solidFill>
              <a:srgbClr val="999999"/>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800">
                  <a:solidFill>
                    <a:srgbClr val="FFFFFF"/>
                  </a:solidFill>
                  <a:latin typeface="Poppins Light"/>
                  <a:ea typeface="Poppins Light"/>
                  <a:cs typeface="Poppins Light"/>
                  <a:sym typeface="Poppins Light"/>
                </a:rPr>
                <a:t>Lorem ipsum </a:t>
              </a:r>
              <a:endParaRPr sz="800">
                <a:solidFill>
                  <a:srgbClr val="FFFFFF"/>
                </a:solidFill>
                <a:latin typeface="Poppins Light"/>
                <a:ea typeface="Poppins Light"/>
                <a:cs typeface="Poppins Light"/>
                <a:sym typeface="Poppins Light"/>
              </a:endParaRPr>
            </a:p>
          </p:txBody>
        </p:sp>
      </p:grpSp>
      <p:grpSp>
        <p:nvGrpSpPr>
          <p:cNvPr id="283" name="Google Shape;283;p25"/>
          <p:cNvGrpSpPr/>
          <p:nvPr/>
        </p:nvGrpSpPr>
        <p:grpSpPr>
          <a:xfrm>
            <a:off x="6939268" y="3031413"/>
            <a:ext cx="1068600" cy="1068600"/>
            <a:chOff x="5214448" y="3234278"/>
            <a:chExt cx="1068600" cy="1068600"/>
          </a:xfrm>
        </p:grpSpPr>
        <p:sp>
          <p:nvSpPr>
            <p:cNvPr id="284" name="Google Shape;284;p25"/>
            <p:cNvSpPr/>
            <p:nvPr/>
          </p:nvSpPr>
          <p:spPr>
            <a:xfrm>
              <a:off x="5214448" y="3234278"/>
              <a:ext cx="1068600" cy="10686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Light"/>
                <a:ea typeface="Poppins Light"/>
                <a:cs typeface="Poppins Light"/>
                <a:sym typeface="Poppins Light"/>
              </a:endParaRPr>
            </a:p>
          </p:txBody>
        </p:sp>
        <p:sp>
          <p:nvSpPr>
            <p:cNvPr id="285" name="Google Shape;285;p25"/>
            <p:cNvSpPr txBox="1"/>
            <p:nvPr/>
          </p:nvSpPr>
          <p:spPr>
            <a:xfrm>
              <a:off x="5367375" y="3402503"/>
              <a:ext cx="762600" cy="732300"/>
            </a:xfrm>
            <a:prstGeom prst="rect">
              <a:avLst/>
            </a:prstGeom>
            <a:solidFill>
              <a:srgbClr val="999999"/>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800">
                  <a:solidFill>
                    <a:srgbClr val="FFFFFF"/>
                  </a:solidFill>
                  <a:latin typeface="Poppins Light"/>
                  <a:ea typeface="Poppins Light"/>
                  <a:cs typeface="Poppins Light"/>
                  <a:sym typeface="Poppins Light"/>
                </a:rPr>
                <a:t>Lorem ipsum </a:t>
              </a:r>
              <a:endParaRPr sz="800">
                <a:solidFill>
                  <a:srgbClr val="FFFFFF"/>
                </a:solidFill>
                <a:latin typeface="Poppins Light"/>
                <a:ea typeface="Poppins Light"/>
                <a:cs typeface="Poppins Light"/>
                <a:sym typeface="Poppins Light"/>
              </a:endParaRPr>
            </a:p>
          </p:txBody>
        </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26"/>
          <p:cNvSpPr txBox="1">
            <a:spLocks noGrp="1"/>
          </p:cNvSpPr>
          <p:nvPr>
            <p:ph type="title"/>
          </p:nvPr>
        </p:nvSpPr>
        <p:spPr>
          <a:xfrm>
            <a:off x="457200" y="1166125"/>
            <a:ext cx="5220300" cy="68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And tables to compare data</a:t>
            </a:r>
            <a:endParaRPr/>
          </a:p>
        </p:txBody>
      </p:sp>
      <p:sp>
        <p:nvSpPr>
          <p:cNvPr id="291" name="Google Shape;291;p26"/>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74</a:t>
            </a:fld>
            <a:endParaRPr/>
          </a:p>
        </p:txBody>
      </p:sp>
      <p:graphicFrame>
        <p:nvGraphicFramePr>
          <p:cNvPr id="292" name="Google Shape;292;p26"/>
          <p:cNvGraphicFramePr/>
          <p:nvPr/>
        </p:nvGraphicFramePr>
        <p:xfrm>
          <a:off x="1069600" y="1958081"/>
          <a:ext cx="6927900" cy="2618400"/>
        </p:xfrm>
        <a:graphic>
          <a:graphicData uri="http://schemas.openxmlformats.org/drawingml/2006/table">
            <a:tbl>
              <a:tblPr>
                <a:noFill/>
                <a:tableStyleId>{20190068-1776-4E64-872B-B14EA866A6A0}</a:tableStyleId>
              </a:tblPr>
              <a:tblGrid>
                <a:gridCol w="1731975">
                  <a:extLst>
                    <a:ext uri="{9D8B030D-6E8A-4147-A177-3AD203B41FA5}">
                      <a16:colId xmlns:a16="http://schemas.microsoft.com/office/drawing/2014/main" val="20000"/>
                    </a:ext>
                  </a:extLst>
                </a:gridCol>
                <a:gridCol w="1731975">
                  <a:extLst>
                    <a:ext uri="{9D8B030D-6E8A-4147-A177-3AD203B41FA5}">
                      <a16:colId xmlns:a16="http://schemas.microsoft.com/office/drawing/2014/main" val="20001"/>
                    </a:ext>
                  </a:extLst>
                </a:gridCol>
                <a:gridCol w="1731975">
                  <a:extLst>
                    <a:ext uri="{9D8B030D-6E8A-4147-A177-3AD203B41FA5}">
                      <a16:colId xmlns:a16="http://schemas.microsoft.com/office/drawing/2014/main" val="20002"/>
                    </a:ext>
                  </a:extLst>
                </a:gridCol>
                <a:gridCol w="1731975">
                  <a:extLst>
                    <a:ext uri="{9D8B030D-6E8A-4147-A177-3AD203B41FA5}">
                      <a16:colId xmlns:a16="http://schemas.microsoft.com/office/drawing/2014/main" val="20003"/>
                    </a:ext>
                  </a:extLst>
                </a:gridCol>
              </a:tblGrid>
              <a:tr h="654600">
                <a:tc>
                  <a:txBody>
                    <a:bodyPr/>
                    <a:lstStyle/>
                    <a:p>
                      <a:pPr marL="0" lvl="0" indent="0" algn="l" rtl="0">
                        <a:spcBef>
                          <a:spcPts val="0"/>
                        </a:spcBef>
                        <a:spcAft>
                          <a:spcPts val="0"/>
                        </a:spcAft>
                        <a:buNone/>
                      </a:pPr>
                      <a:endParaRPr>
                        <a:latin typeface="Poppins Light"/>
                        <a:ea typeface="Poppins Light"/>
                        <a:cs typeface="Poppins Light"/>
                        <a:sym typeface="Poppins Light"/>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6539"/>
                      </a:srgbClr>
                    </a:solidFill>
                  </a:tcPr>
                </a:tc>
                <a:tc>
                  <a:txBody>
                    <a:bodyPr/>
                    <a:lstStyle/>
                    <a:p>
                      <a:pPr marL="0" lvl="0" indent="0" algn="ctr" rtl="0">
                        <a:spcBef>
                          <a:spcPts val="0"/>
                        </a:spcBef>
                        <a:spcAft>
                          <a:spcPts val="0"/>
                        </a:spcAft>
                        <a:buNone/>
                      </a:pPr>
                      <a:r>
                        <a:rPr lang="en">
                          <a:latin typeface="Poppins Light"/>
                          <a:ea typeface="Poppins Light"/>
                          <a:cs typeface="Poppins Light"/>
                          <a:sym typeface="Poppins Light"/>
                        </a:rPr>
                        <a:t>A</a:t>
                      </a:r>
                      <a:endParaRPr>
                        <a:latin typeface="Poppins Light"/>
                        <a:ea typeface="Poppins Light"/>
                        <a:cs typeface="Poppins Light"/>
                        <a:sym typeface="Poppins Light"/>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6539"/>
                      </a:srgbClr>
                    </a:solidFill>
                  </a:tcPr>
                </a:tc>
                <a:tc>
                  <a:txBody>
                    <a:bodyPr/>
                    <a:lstStyle/>
                    <a:p>
                      <a:pPr marL="0" lvl="0" indent="0" algn="ctr" rtl="0">
                        <a:spcBef>
                          <a:spcPts val="0"/>
                        </a:spcBef>
                        <a:spcAft>
                          <a:spcPts val="0"/>
                        </a:spcAft>
                        <a:buNone/>
                      </a:pPr>
                      <a:r>
                        <a:rPr lang="en">
                          <a:latin typeface="Poppins Light"/>
                          <a:ea typeface="Poppins Light"/>
                          <a:cs typeface="Poppins Light"/>
                          <a:sym typeface="Poppins Light"/>
                        </a:rPr>
                        <a:t>B</a:t>
                      </a:r>
                      <a:endParaRPr>
                        <a:latin typeface="Poppins Light"/>
                        <a:ea typeface="Poppins Light"/>
                        <a:cs typeface="Poppins Light"/>
                        <a:sym typeface="Poppins Light"/>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6539"/>
                      </a:srgbClr>
                    </a:solidFill>
                  </a:tcPr>
                </a:tc>
                <a:tc>
                  <a:txBody>
                    <a:bodyPr/>
                    <a:lstStyle/>
                    <a:p>
                      <a:pPr marL="0" lvl="0" indent="0" algn="ctr" rtl="0">
                        <a:spcBef>
                          <a:spcPts val="0"/>
                        </a:spcBef>
                        <a:spcAft>
                          <a:spcPts val="0"/>
                        </a:spcAft>
                        <a:buNone/>
                      </a:pPr>
                      <a:r>
                        <a:rPr lang="en">
                          <a:latin typeface="Poppins Light"/>
                          <a:ea typeface="Poppins Light"/>
                          <a:cs typeface="Poppins Light"/>
                          <a:sym typeface="Poppins Light"/>
                        </a:rPr>
                        <a:t>C</a:t>
                      </a:r>
                      <a:endParaRPr>
                        <a:latin typeface="Poppins Light"/>
                        <a:ea typeface="Poppins Light"/>
                        <a:cs typeface="Poppins Light"/>
                        <a:sym typeface="Poppins Light"/>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6539"/>
                      </a:srgbClr>
                    </a:solidFill>
                  </a:tcPr>
                </a:tc>
                <a:extLst>
                  <a:ext uri="{0D108BD9-81ED-4DB2-BD59-A6C34878D82A}">
                    <a16:rowId xmlns:a16="http://schemas.microsoft.com/office/drawing/2014/main" val="10000"/>
                  </a:ext>
                </a:extLst>
              </a:tr>
              <a:tr h="654600">
                <a:tc>
                  <a:txBody>
                    <a:bodyPr/>
                    <a:lstStyle/>
                    <a:p>
                      <a:pPr marL="0" lvl="0" indent="0" algn="r" rtl="0">
                        <a:spcBef>
                          <a:spcPts val="0"/>
                        </a:spcBef>
                        <a:spcAft>
                          <a:spcPts val="0"/>
                        </a:spcAft>
                        <a:buNone/>
                      </a:pPr>
                      <a:r>
                        <a:rPr lang="en">
                          <a:latin typeface="Poppins Light"/>
                          <a:ea typeface="Poppins Light"/>
                          <a:cs typeface="Poppins Light"/>
                          <a:sym typeface="Poppins Light"/>
                        </a:rPr>
                        <a:t>Yellow</a:t>
                      </a:r>
                      <a:endParaRPr>
                        <a:latin typeface="Poppins Light"/>
                        <a:ea typeface="Poppins Light"/>
                        <a:cs typeface="Poppins Light"/>
                        <a:sym typeface="Poppins Light"/>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6539"/>
                      </a:srgbClr>
                    </a:solidFill>
                  </a:tcPr>
                </a:tc>
                <a:tc>
                  <a:txBody>
                    <a:bodyPr/>
                    <a:lstStyle/>
                    <a:p>
                      <a:pPr marL="0" lvl="0" indent="0" algn="ctr" rtl="0">
                        <a:spcBef>
                          <a:spcPts val="0"/>
                        </a:spcBef>
                        <a:spcAft>
                          <a:spcPts val="0"/>
                        </a:spcAft>
                        <a:buNone/>
                      </a:pPr>
                      <a:r>
                        <a:rPr lang="en" b="1">
                          <a:latin typeface="Poppins"/>
                          <a:ea typeface="Poppins"/>
                          <a:cs typeface="Poppins"/>
                          <a:sym typeface="Poppins"/>
                        </a:rPr>
                        <a:t>10</a:t>
                      </a:r>
                      <a:endParaRPr b="1">
                        <a:latin typeface="Poppins"/>
                        <a:ea typeface="Poppins"/>
                        <a:cs typeface="Poppins"/>
                        <a:sym typeface="Poppins"/>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6539"/>
                      </a:srgbClr>
                    </a:solidFill>
                  </a:tcPr>
                </a:tc>
                <a:tc>
                  <a:txBody>
                    <a:bodyPr/>
                    <a:lstStyle/>
                    <a:p>
                      <a:pPr marL="0" lvl="0" indent="0" algn="ctr" rtl="0">
                        <a:spcBef>
                          <a:spcPts val="0"/>
                        </a:spcBef>
                        <a:spcAft>
                          <a:spcPts val="0"/>
                        </a:spcAft>
                        <a:buNone/>
                      </a:pPr>
                      <a:r>
                        <a:rPr lang="en" b="1">
                          <a:latin typeface="Poppins"/>
                          <a:ea typeface="Poppins"/>
                          <a:cs typeface="Poppins"/>
                          <a:sym typeface="Poppins"/>
                        </a:rPr>
                        <a:t>20</a:t>
                      </a:r>
                      <a:endParaRPr b="1">
                        <a:latin typeface="Poppins"/>
                        <a:ea typeface="Poppins"/>
                        <a:cs typeface="Poppins"/>
                        <a:sym typeface="Poppins"/>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6539"/>
                      </a:srgbClr>
                    </a:solidFill>
                  </a:tcPr>
                </a:tc>
                <a:tc>
                  <a:txBody>
                    <a:bodyPr/>
                    <a:lstStyle/>
                    <a:p>
                      <a:pPr marL="0" lvl="0" indent="0" algn="ctr" rtl="0">
                        <a:spcBef>
                          <a:spcPts val="0"/>
                        </a:spcBef>
                        <a:spcAft>
                          <a:spcPts val="0"/>
                        </a:spcAft>
                        <a:buNone/>
                      </a:pPr>
                      <a:r>
                        <a:rPr lang="en" b="1">
                          <a:latin typeface="Poppins"/>
                          <a:ea typeface="Poppins"/>
                          <a:cs typeface="Poppins"/>
                          <a:sym typeface="Poppins"/>
                        </a:rPr>
                        <a:t>7</a:t>
                      </a:r>
                      <a:endParaRPr b="1">
                        <a:latin typeface="Poppins"/>
                        <a:ea typeface="Poppins"/>
                        <a:cs typeface="Poppins"/>
                        <a:sym typeface="Poppins"/>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6539"/>
                      </a:srgbClr>
                    </a:solidFill>
                  </a:tcPr>
                </a:tc>
                <a:extLst>
                  <a:ext uri="{0D108BD9-81ED-4DB2-BD59-A6C34878D82A}">
                    <a16:rowId xmlns:a16="http://schemas.microsoft.com/office/drawing/2014/main" val="10001"/>
                  </a:ext>
                </a:extLst>
              </a:tr>
              <a:tr h="654600">
                <a:tc>
                  <a:txBody>
                    <a:bodyPr/>
                    <a:lstStyle/>
                    <a:p>
                      <a:pPr marL="0" lvl="0" indent="0" algn="r" rtl="0">
                        <a:spcBef>
                          <a:spcPts val="0"/>
                        </a:spcBef>
                        <a:spcAft>
                          <a:spcPts val="0"/>
                        </a:spcAft>
                        <a:buNone/>
                      </a:pPr>
                      <a:r>
                        <a:rPr lang="en">
                          <a:latin typeface="Poppins Light"/>
                          <a:ea typeface="Poppins Light"/>
                          <a:cs typeface="Poppins Light"/>
                          <a:sym typeface="Poppins Light"/>
                        </a:rPr>
                        <a:t>Blue</a:t>
                      </a:r>
                      <a:endParaRPr>
                        <a:latin typeface="Poppins Light"/>
                        <a:ea typeface="Poppins Light"/>
                        <a:cs typeface="Poppins Light"/>
                        <a:sym typeface="Poppins Light"/>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6539"/>
                      </a:srgbClr>
                    </a:solidFill>
                  </a:tcPr>
                </a:tc>
                <a:tc>
                  <a:txBody>
                    <a:bodyPr/>
                    <a:lstStyle/>
                    <a:p>
                      <a:pPr marL="0" lvl="0" indent="0" algn="ctr" rtl="0">
                        <a:spcBef>
                          <a:spcPts val="0"/>
                        </a:spcBef>
                        <a:spcAft>
                          <a:spcPts val="0"/>
                        </a:spcAft>
                        <a:buNone/>
                      </a:pPr>
                      <a:r>
                        <a:rPr lang="en" b="1">
                          <a:latin typeface="Poppins"/>
                          <a:ea typeface="Poppins"/>
                          <a:cs typeface="Poppins"/>
                          <a:sym typeface="Poppins"/>
                        </a:rPr>
                        <a:t>30</a:t>
                      </a:r>
                      <a:endParaRPr b="1">
                        <a:latin typeface="Poppins"/>
                        <a:ea typeface="Poppins"/>
                        <a:cs typeface="Poppins"/>
                        <a:sym typeface="Poppins"/>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6539"/>
                      </a:srgbClr>
                    </a:solidFill>
                  </a:tcPr>
                </a:tc>
                <a:tc>
                  <a:txBody>
                    <a:bodyPr/>
                    <a:lstStyle/>
                    <a:p>
                      <a:pPr marL="0" lvl="0" indent="0" algn="ctr" rtl="0">
                        <a:spcBef>
                          <a:spcPts val="0"/>
                        </a:spcBef>
                        <a:spcAft>
                          <a:spcPts val="0"/>
                        </a:spcAft>
                        <a:buNone/>
                      </a:pPr>
                      <a:r>
                        <a:rPr lang="en" b="1">
                          <a:latin typeface="Poppins"/>
                          <a:ea typeface="Poppins"/>
                          <a:cs typeface="Poppins"/>
                          <a:sym typeface="Poppins"/>
                        </a:rPr>
                        <a:t>15</a:t>
                      </a:r>
                      <a:endParaRPr b="1">
                        <a:latin typeface="Poppins"/>
                        <a:ea typeface="Poppins"/>
                        <a:cs typeface="Poppins"/>
                        <a:sym typeface="Poppins"/>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6539"/>
                      </a:srgbClr>
                    </a:solidFill>
                  </a:tcPr>
                </a:tc>
                <a:tc>
                  <a:txBody>
                    <a:bodyPr/>
                    <a:lstStyle/>
                    <a:p>
                      <a:pPr marL="0" lvl="0" indent="0" algn="ctr" rtl="0">
                        <a:spcBef>
                          <a:spcPts val="0"/>
                        </a:spcBef>
                        <a:spcAft>
                          <a:spcPts val="0"/>
                        </a:spcAft>
                        <a:buNone/>
                      </a:pPr>
                      <a:r>
                        <a:rPr lang="en" b="1">
                          <a:latin typeface="Poppins"/>
                          <a:ea typeface="Poppins"/>
                          <a:cs typeface="Poppins"/>
                          <a:sym typeface="Poppins"/>
                        </a:rPr>
                        <a:t>10</a:t>
                      </a:r>
                      <a:endParaRPr b="1">
                        <a:latin typeface="Poppins"/>
                        <a:ea typeface="Poppins"/>
                        <a:cs typeface="Poppins"/>
                        <a:sym typeface="Poppins"/>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6539"/>
                      </a:srgbClr>
                    </a:solidFill>
                  </a:tcPr>
                </a:tc>
                <a:extLst>
                  <a:ext uri="{0D108BD9-81ED-4DB2-BD59-A6C34878D82A}">
                    <a16:rowId xmlns:a16="http://schemas.microsoft.com/office/drawing/2014/main" val="10002"/>
                  </a:ext>
                </a:extLst>
              </a:tr>
              <a:tr h="654600">
                <a:tc>
                  <a:txBody>
                    <a:bodyPr/>
                    <a:lstStyle/>
                    <a:p>
                      <a:pPr marL="0" lvl="0" indent="0" algn="r" rtl="0">
                        <a:spcBef>
                          <a:spcPts val="0"/>
                        </a:spcBef>
                        <a:spcAft>
                          <a:spcPts val="0"/>
                        </a:spcAft>
                        <a:buNone/>
                      </a:pPr>
                      <a:r>
                        <a:rPr lang="en">
                          <a:latin typeface="Poppins Light"/>
                          <a:ea typeface="Poppins Light"/>
                          <a:cs typeface="Poppins Light"/>
                          <a:sym typeface="Poppins Light"/>
                        </a:rPr>
                        <a:t>Orange</a:t>
                      </a:r>
                      <a:endParaRPr>
                        <a:latin typeface="Poppins Light"/>
                        <a:ea typeface="Poppins Light"/>
                        <a:cs typeface="Poppins Light"/>
                        <a:sym typeface="Poppins Light"/>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6539"/>
                      </a:srgbClr>
                    </a:solidFill>
                  </a:tcPr>
                </a:tc>
                <a:tc>
                  <a:txBody>
                    <a:bodyPr/>
                    <a:lstStyle/>
                    <a:p>
                      <a:pPr marL="0" lvl="0" indent="0" algn="ctr" rtl="0">
                        <a:spcBef>
                          <a:spcPts val="0"/>
                        </a:spcBef>
                        <a:spcAft>
                          <a:spcPts val="0"/>
                        </a:spcAft>
                        <a:buNone/>
                      </a:pPr>
                      <a:r>
                        <a:rPr lang="en" b="1">
                          <a:latin typeface="Poppins"/>
                          <a:ea typeface="Poppins"/>
                          <a:cs typeface="Poppins"/>
                          <a:sym typeface="Poppins"/>
                        </a:rPr>
                        <a:t>5</a:t>
                      </a:r>
                      <a:endParaRPr b="1">
                        <a:latin typeface="Poppins"/>
                        <a:ea typeface="Poppins"/>
                        <a:cs typeface="Poppins"/>
                        <a:sym typeface="Poppins"/>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6539"/>
                      </a:srgbClr>
                    </a:solidFill>
                  </a:tcPr>
                </a:tc>
                <a:tc>
                  <a:txBody>
                    <a:bodyPr/>
                    <a:lstStyle/>
                    <a:p>
                      <a:pPr marL="0" lvl="0" indent="0" algn="ctr" rtl="0">
                        <a:spcBef>
                          <a:spcPts val="0"/>
                        </a:spcBef>
                        <a:spcAft>
                          <a:spcPts val="0"/>
                        </a:spcAft>
                        <a:buNone/>
                      </a:pPr>
                      <a:r>
                        <a:rPr lang="en" b="1">
                          <a:latin typeface="Poppins"/>
                          <a:ea typeface="Poppins"/>
                          <a:cs typeface="Poppins"/>
                          <a:sym typeface="Poppins"/>
                        </a:rPr>
                        <a:t>24</a:t>
                      </a:r>
                      <a:endParaRPr b="1">
                        <a:latin typeface="Poppins"/>
                        <a:ea typeface="Poppins"/>
                        <a:cs typeface="Poppins"/>
                        <a:sym typeface="Poppins"/>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6539"/>
                      </a:srgbClr>
                    </a:solidFill>
                  </a:tcPr>
                </a:tc>
                <a:tc>
                  <a:txBody>
                    <a:bodyPr/>
                    <a:lstStyle/>
                    <a:p>
                      <a:pPr marL="0" lvl="0" indent="0" algn="ctr" rtl="0">
                        <a:spcBef>
                          <a:spcPts val="0"/>
                        </a:spcBef>
                        <a:spcAft>
                          <a:spcPts val="0"/>
                        </a:spcAft>
                        <a:buNone/>
                      </a:pPr>
                      <a:r>
                        <a:rPr lang="en" b="1">
                          <a:latin typeface="Poppins"/>
                          <a:ea typeface="Poppins"/>
                          <a:cs typeface="Poppins"/>
                          <a:sym typeface="Poppins"/>
                        </a:rPr>
                        <a:t>16</a:t>
                      </a:r>
                      <a:endParaRPr b="1">
                        <a:latin typeface="Poppins"/>
                        <a:ea typeface="Poppins"/>
                        <a:cs typeface="Poppins"/>
                        <a:sym typeface="Poppins"/>
                      </a:endParaRPr>
                    </a:p>
                  </a:txBody>
                  <a:tcPr marL="91425" marR="91425" marT="68575" marB="685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0000">
                        <a:alpha val="6539"/>
                      </a:srgbClr>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7"/>
          <p:cNvSpPr/>
          <p:nvPr/>
        </p:nvSpPr>
        <p:spPr>
          <a:xfrm>
            <a:off x="671525" y="1114150"/>
            <a:ext cx="7800975" cy="3716213"/>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7"/>
          <p:cNvSpPr txBox="1">
            <a:spLocks noGrp="1"/>
          </p:cNvSpPr>
          <p:nvPr>
            <p:ph type="title" idx="4294967295"/>
          </p:nvPr>
        </p:nvSpPr>
        <p:spPr>
          <a:xfrm>
            <a:off x="1961850" y="305150"/>
            <a:ext cx="5220300" cy="50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a:t>Maps</a:t>
            </a:r>
            <a:endParaRPr sz="2400"/>
          </a:p>
        </p:txBody>
      </p:sp>
      <p:sp>
        <p:nvSpPr>
          <p:cNvPr id="299" name="Google Shape;299;p27"/>
          <p:cNvSpPr/>
          <p:nvPr/>
        </p:nvSpPr>
        <p:spPr>
          <a:xfrm>
            <a:off x="2062050" y="1906700"/>
            <a:ext cx="662100" cy="202500"/>
          </a:xfrm>
          <a:prstGeom prst="wedgeRectCallout">
            <a:avLst>
              <a:gd name="adj1" fmla="val -21428"/>
              <a:gd name="adj2" fmla="val 84287"/>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800">
                <a:latin typeface="Poppins Light"/>
                <a:ea typeface="Poppins Light"/>
                <a:cs typeface="Poppins Light"/>
                <a:sym typeface="Poppins Light"/>
              </a:rPr>
              <a:t>our office</a:t>
            </a:r>
            <a:endParaRPr sz="800">
              <a:latin typeface="Poppins Light"/>
              <a:ea typeface="Poppins Light"/>
              <a:cs typeface="Poppins Light"/>
              <a:sym typeface="Poppins Light"/>
            </a:endParaRPr>
          </a:p>
        </p:txBody>
      </p:sp>
      <p:sp>
        <p:nvSpPr>
          <p:cNvPr id="300" name="Google Shape;300;p27"/>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75</a:t>
            </a:fld>
            <a:endParaRPr/>
          </a:p>
        </p:txBody>
      </p:sp>
      <p:sp>
        <p:nvSpPr>
          <p:cNvPr id="301" name="Google Shape;301;p27"/>
          <p:cNvSpPr/>
          <p:nvPr/>
        </p:nvSpPr>
        <p:spPr>
          <a:xfrm>
            <a:off x="1259150" y="2312275"/>
            <a:ext cx="152700" cy="152700"/>
          </a:xfrm>
          <a:prstGeom prst="donut">
            <a:avLst>
              <a:gd name="adj" fmla="val 36703"/>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7"/>
          <p:cNvSpPr/>
          <p:nvPr/>
        </p:nvSpPr>
        <p:spPr>
          <a:xfrm>
            <a:off x="2930175" y="3823050"/>
            <a:ext cx="152700" cy="152700"/>
          </a:xfrm>
          <a:prstGeom prst="donut">
            <a:avLst>
              <a:gd name="adj" fmla="val 36703"/>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7"/>
          <p:cNvSpPr/>
          <p:nvPr/>
        </p:nvSpPr>
        <p:spPr>
          <a:xfrm>
            <a:off x="3876250" y="2093937"/>
            <a:ext cx="152700" cy="152700"/>
          </a:xfrm>
          <a:prstGeom prst="donut">
            <a:avLst>
              <a:gd name="adj" fmla="val 36703"/>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7"/>
          <p:cNvSpPr/>
          <p:nvPr/>
        </p:nvSpPr>
        <p:spPr>
          <a:xfrm>
            <a:off x="4578100" y="4166000"/>
            <a:ext cx="152700" cy="152700"/>
          </a:xfrm>
          <a:prstGeom prst="donut">
            <a:avLst>
              <a:gd name="adj" fmla="val 36703"/>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a:off x="6615425" y="2570825"/>
            <a:ext cx="152700" cy="152700"/>
          </a:xfrm>
          <a:prstGeom prst="donut">
            <a:avLst>
              <a:gd name="adj" fmla="val 36703"/>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7"/>
          <p:cNvSpPr/>
          <p:nvPr/>
        </p:nvSpPr>
        <p:spPr>
          <a:xfrm>
            <a:off x="7248600" y="4203700"/>
            <a:ext cx="152700" cy="152700"/>
          </a:xfrm>
          <a:prstGeom prst="donut">
            <a:avLst>
              <a:gd name="adj" fmla="val 36703"/>
            </a:avLst>
          </a:prstGeom>
          <a:solidFill>
            <a:srgbClr val="FFFFFF"/>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28"/>
          <p:cNvSpPr txBox="1">
            <a:spLocks noGrp="1"/>
          </p:cNvSpPr>
          <p:nvPr>
            <p:ph type="ctrTitle" idx="4294967295"/>
          </p:nvPr>
        </p:nvSpPr>
        <p:spPr>
          <a:xfrm>
            <a:off x="1335475" y="1811950"/>
            <a:ext cx="64731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9600"/>
              <a:t>89,526,124</a:t>
            </a:r>
            <a:endParaRPr sz="9600"/>
          </a:p>
        </p:txBody>
      </p:sp>
      <p:sp>
        <p:nvSpPr>
          <p:cNvPr id="312" name="Google Shape;312;p28"/>
          <p:cNvSpPr txBox="1">
            <a:spLocks noGrp="1"/>
          </p:cNvSpPr>
          <p:nvPr>
            <p:ph type="subTitle" idx="4294967295"/>
          </p:nvPr>
        </p:nvSpPr>
        <p:spPr>
          <a:xfrm>
            <a:off x="1335475" y="2916254"/>
            <a:ext cx="64731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a:t>Whoa! That’s a big number, aren’t you proud?</a:t>
            </a:r>
            <a:endParaRPr/>
          </a:p>
        </p:txBody>
      </p:sp>
      <p:sp>
        <p:nvSpPr>
          <p:cNvPr id="313" name="Google Shape;313;p28"/>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9"/>
          <p:cNvSpPr txBox="1">
            <a:spLocks noGrp="1"/>
          </p:cNvSpPr>
          <p:nvPr>
            <p:ph type="ctrTitle" idx="4294967295"/>
          </p:nvPr>
        </p:nvSpPr>
        <p:spPr>
          <a:xfrm>
            <a:off x="2884625" y="720250"/>
            <a:ext cx="43650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89,526,124$</a:t>
            </a:r>
            <a:endParaRPr/>
          </a:p>
        </p:txBody>
      </p:sp>
      <p:sp>
        <p:nvSpPr>
          <p:cNvPr id="319" name="Google Shape;319;p29"/>
          <p:cNvSpPr txBox="1">
            <a:spLocks noGrp="1"/>
          </p:cNvSpPr>
          <p:nvPr>
            <p:ph type="subTitle" idx="4294967295"/>
          </p:nvPr>
        </p:nvSpPr>
        <p:spPr>
          <a:xfrm>
            <a:off x="2884625" y="1331158"/>
            <a:ext cx="43650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a:t>That’s a lot of money</a:t>
            </a:r>
            <a:endParaRPr sz="1400"/>
          </a:p>
        </p:txBody>
      </p:sp>
      <p:sp>
        <p:nvSpPr>
          <p:cNvPr id="320" name="Google Shape;320;p29"/>
          <p:cNvSpPr txBox="1">
            <a:spLocks noGrp="1"/>
          </p:cNvSpPr>
          <p:nvPr>
            <p:ph type="ctrTitle" idx="4294967295"/>
          </p:nvPr>
        </p:nvSpPr>
        <p:spPr>
          <a:xfrm>
            <a:off x="2884625" y="3349143"/>
            <a:ext cx="43650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100%</a:t>
            </a:r>
            <a:endParaRPr/>
          </a:p>
        </p:txBody>
      </p:sp>
      <p:sp>
        <p:nvSpPr>
          <p:cNvPr id="321" name="Google Shape;321;p29"/>
          <p:cNvSpPr txBox="1">
            <a:spLocks noGrp="1"/>
          </p:cNvSpPr>
          <p:nvPr>
            <p:ph type="subTitle" idx="4294967295"/>
          </p:nvPr>
        </p:nvSpPr>
        <p:spPr>
          <a:xfrm>
            <a:off x="2884625" y="3960050"/>
            <a:ext cx="43650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a:t>Total success!</a:t>
            </a:r>
            <a:endParaRPr sz="1400"/>
          </a:p>
        </p:txBody>
      </p:sp>
      <p:sp>
        <p:nvSpPr>
          <p:cNvPr id="322" name="Google Shape;322;p29"/>
          <p:cNvSpPr txBox="1">
            <a:spLocks noGrp="1"/>
          </p:cNvSpPr>
          <p:nvPr>
            <p:ph type="ctrTitle" idx="4294967295"/>
          </p:nvPr>
        </p:nvSpPr>
        <p:spPr>
          <a:xfrm>
            <a:off x="2884625" y="2034697"/>
            <a:ext cx="4365000" cy="89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185,244 users</a:t>
            </a:r>
            <a:endParaRPr/>
          </a:p>
        </p:txBody>
      </p:sp>
      <p:sp>
        <p:nvSpPr>
          <p:cNvPr id="323" name="Google Shape;323;p29"/>
          <p:cNvSpPr txBox="1">
            <a:spLocks noGrp="1"/>
          </p:cNvSpPr>
          <p:nvPr>
            <p:ph type="subTitle" idx="4294967295"/>
          </p:nvPr>
        </p:nvSpPr>
        <p:spPr>
          <a:xfrm>
            <a:off x="2884625" y="2645604"/>
            <a:ext cx="4365000" cy="463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a:t>And a lot of users</a:t>
            </a:r>
            <a:endParaRPr sz="1400"/>
          </a:p>
        </p:txBody>
      </p:sp>
      <p:sp>
        <p:nvSpPr>
          <p:cNvPr id="324" name="Google Shape;324;p29"/>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77</a:t>
            </a:fld>
            <a:endParaRPr/>
          </a:p>
        </p:txBody>
      </p:sp>
      <p:grpSp>
        <p:nvGrpSpPr>
          <p:cNvPr id="325" name="Google Shape;325;p29"/>
          <p:cNvGrpSpPr/>
          <p:nvPr/>
        </p:nvGrpSpPr>
        <p:grpSpPr>
          <a:xfrm>
            <a:off x="1799419" y="1526163"/>
            <a:ext cx="369526" cy="268183"/>
            <a:chOff x="3932350" y="3714775"/>
            <a:chExt cx="439650" cy="319075"/>
          </a:xfrm>
        </p:grpSpPr>
        <p:sp>
          <p:nvSpPr>
            <p:cNvPr id="326" name="Google Shape;326;p29"/>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9"/>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9"/>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9"/>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9"/>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0"/>
          <p:cNvSpPr txBox="1">
            <a:spLocks noGrp="1"/>
          </p:cNvSpPr>
          <p:nvPr>
            <p:ph type="title"/>
          </p:nvPr>
        </p:nvSpPr>
        <p:spPr>
          <a:xfrm>
            <a:off x="457200" y="1166125"/>
            <a:ext cx="3113100" cy="68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process is easy</a:t>
            </a:r>
            <a:endParaRPr/>
          </a:p>
        </p:txBody>
      </p:sp>
      <p:sp>
        <p:nvSpPr>
          <p:cNvPr id="336" name="Google Shape;336;p30"/>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78</a:t>
            </a:fld>
            <a:endParaRPr/>
          </a:p>
        </p:txBody>
      </p:sp>
      <p:grpSp>
        <p:nvGrpSpPr>
          <p:cNvPr id="337" name="Google Shape;337;p30"/>
          <p:cNvGrpSpPr/>
          <p:nvPr/>
        </p:nvGrpSpPr>
        <p:grpSpPr>
          <a:xfrm>
            <a:off x="2346861" y="1258050"/>
            <a:ext cx="2726286" cy="2547000"/>
            <a:chOff x="1293736" y="1258050"/>
            <a:chExt cx="2726286" cy="2547000"/>
          </a:xfrm>
        </p:grpSpPr>
        <p:sp>
          <p:nvSpPr>
            <p:cNvPr id="338" name="Google Shape;338;p30"/>
            <p:cNvSpPr/>
            <p:nvPr/>
          </p:nvSpPr>
          <p:spPr>
            <a:xfrm rot="2700000">
              <a:off x="2286374" y="1011412"/>
              <a:ext cx="561726" cy="3040276"/>
            </a:xfrm>
            <a:prstGeom prst="roundRect">
              <a:avLst>
                <a:gd name="adj"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Light"/>
                <a:ea typeface="Poppins Light"/>
                <a:cs typeface="Poppins Light"/>
                <a:sym typeface="Poppins Light"/>
              </a:endParaRPr>
            </a:p>
          </p:txBody>
        </p:sp>
        <p:sp>
          <p:nvSpPr>
            <p:cNvPr id="339" name="Google Shape;339;p30"/>
            <p:cNvSpPr/>
            <p:nvPr/>
          </p:nvSpPr>
          <p:spPr>
            <a:xfrm>
              <a:off x="1510752" y="3205393"/>
              <a:ext cx="374100" cy="374100"/>
            </a:xfrm>
            <a:prstGeom prst="ellipse">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Poppins"/>
                  <a:ea typeface="Poppins"/>
                  <a:cs typeface="Poppins"/>
                  <a:sym typeface="Poppins"/>
                </a:rPr>
                <a:t>1</a:t>
              </a:r>
              <a:endParaRPr sz="1200" b="1">
                <a:latin typeface="Poppins"/>
                <a:ea typeface="Poppins"/>
                <a:cs typeface="Poppins"/>
                <a:sym typeface="Poppins"/>
              </a:endParaRPr>
            </a:p>
          </p:txBody>
        </p:sp>
        <p:sp>
          <p:nvSpPr>
            <p:cNvPr id="340" name="Google Shape;340;p30"/>
            <p:cNvSpPr txBox="1"/>
            <p:nvPr/>
          </p:nvSpPr>
          <p:spPr>
            <a:xfrm rot="-2700000">
              <a:off x="1501398" y="2241353"/>
              <a:ext cx="2332604"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Poppins"/>
                  <a:ea typeface="Poppins"/>
                  <a:cs typeface="Poppins"/>
                  <a:sym typeface="Poppins"/>
                </a:rPr>
                <a:t>Vestibulum congue tempus</a:t>
              </a:r>
              <a:endParaRPr sz="1100" b="1">
                <a:solidFill>
                  <a:srgbClr val="FFFFFF"/>
                </a:solidFill>
                <a:latin typeface="Poppins"/>
                <a:ea typeface="Poppins"/>
                <a:cs typeface="Poppins"/>
                <a:sym typeface="Poppins"/>
              </a:endParaRPr>
            </a:p>
          </p:txBody>
        </p:sp>
        <p:sp>
          <p:nvSpPr>
            <p:cNvPr id="341" name="Google Shape;341;p30"/>
            <p:cNvSpPr txBox="1"/>
            <p:nvPr/>
          </p:nvSpPr>
          <p:spPr>
            <a:xfrm rot="-2700000">
              <a:off x="1959709" y="2550697"/>
              <a:ext cx="2203628"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800">
                  <a:latin typeface="Poppins Light"/>
                  <a:ea typeface="Poppins Light"/>
                  <a:cs typeface="Poppins Light"/>
                  <a:sym typeface="Poppins Light"/>
                </a:rPr>
                <a:t>Lorem ipsum dolor sit amet, consectetur adipiscing elit, sed do eiusmod tempor. Donec facilisis lacus eget mauris.</a:t>
              </a:r>
              <a:endParaRPr sz="800">
                <a:latin typeface="Poppins Light"/>
                <a:ea typeface="Poppins Light"/>
                <a:cs typeface="Poppins Light"/>
                <a:sym typeface="Poppins Light"/>
              </a:endParaRPr>
            </a:p>
          </p:txBody>
        </p:sp>
      </p:grpSp>
      <p:grpSp>
        <p:nvGrpSpPr>
          <p:cNvPr id="342" name="Google Shape;342;p30"/>
          <p:cNvGrpSpPr/>
          <p:nvPr/>
        </p:nvGrpSpPr>
        <p:grpSpPr>
          <a:xfrm>
            <a:off x="4257083" y="1258050"/>
            <a:ext cx="2726286" cy="2547000"/>
            <a:chOff x="3203958" y="1258050"/>
            <a:chExt cx="2726286" cy="2547000"/>
          </a:xfrm>
        </p:grpSpPr>
        <p:sp>
          <p:nvSpPr>
            <p:cNvPr id="343" name="Google Shape;343;p30"/>
            <p:cNvSpPr/>
            <p:nvPr/>
          </p:nvSpPr>
          <p:spPr>
            <a:xfrm rot="2700000">
              <a:off x="4196595" y="1011412"/>
              <a:ext cx="561726" cy="3040276"/>
            </a:xfrm>
            <a:prstGeom prst="roundRect">
              <a:avLst>
                <a:gd name="adj" fmla="val 50000"/>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Light"/>
                <a:ea typeface="Poppins Light"/>
                <a:cs typeface="Poppins Light"/>
                <a:sym typeface="Poppins Light"/>
              </a:endParaRPr>
            </a:p>
          </p:txBody>
        </p:sp>
        <p:sp>
          <p:nvSpPr>
            <p:cNvPr id="344" name="Google Shape;344;p30"/>
            <p:cNvSpPr/>
            <p:nvPr/>
          </p:nvSpPr>
          <p:spPr>
            <a:xfrm>
              <a:off x="3420974" y="3205393"/>
              <a:ext cx="374100" cy="374100"/>
            </a:xfrm>
            <a:prstGeom prst="ellipse">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666666"/>
                  </a:solidFill>
                  <a:latin typeface="Poppins"/>
                  <a:ea typeface="Poppins"/>
                  <a:cs typeface="Poppins"/>
                  <a:sym typeface="Poppins"/>
                </a:rPr>
                <a:t>2</a:t>
              </a:r>
              <a:endParaRPr sz="1200" b="1">
                <a:solidFill>
                  <a:srgbClr val="666666"/>
                </a:solidFill>
                <a:latin typeface="Poppins"/>
                <a:ea typeface="Poppins"/>
                <a:cs typeface="Poppins"/>
                <a:sym typeface="Poppins"/>
              </a:endParaRPr>
            </a:p>
          </p:txBody>
        </p:sp>
        <p:sp>
          <p:nvSpPr>
            <p:cNvPr id="345" name="Google Shape;345;p30"/>
            <p:cNvSpPr txBox="1"/>
            <p:nvPr/>
          </p:nvSpPr>
          <p:spPr>
            <a:xfrm rot="-2700000">
              <a:off x="3410687" y="2240903"/>
              <a:ext cx="2333877"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Poppins"/>
                  <a:ea typeface="Poppins"/>
                  <a:cs typeface="Poppins"/>
                  <a:sym typeface="Poppins"/>
                </a:rPr>
                <a:t>Vestibulum congue tempus</a:t>
              </a:r>
              <a:endParaRPr sz="1100" b="1">
                <a:solidFill>
                  <a:srgbClr val="FFFFFF"/>
                </a:solidFill>
                <a:latin typeface="Poppins"/>
                <a:ea typeface="Poppins"/>
                <a:cs typeface="Poppins"/>
                <a:sym typeface="Poppins"/>
              </a:endParaRPr>
            </a:p>
          </p:txBody>
        </p:sp>
        <p:sp>
          <p:nvSpPr>
            <p:cNvPr id="346" name="Google Shape;346;p30"/>
            <p:cNvSpPr txBox="1"/>
            <p:nvPr/>
          </p:nvSpPr>
          <p:spPr>
            <a:xfrm rot="-2700000">
              <a:off x="3869931" y="2550697"/>
              <a:ext cx="2203628"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800">
                  <a:latin typeface="Poppins Light"/>
                  <a:ea typeface="Poppins Light"/>
                  <a:cs typeface="Poppins Light"/>
                  <a:sym typeface="Poppins Light"/>
                </a:rPr>
                <a:t>Lorem ipsum dolor sit amet, consectetur adipiscing elit, sed do eiusmod tempor. Donec facilisis lacus eget mauris.</a:t>
              </a:r>
              <a:endParaRPr sz="800">
                <a:latin typeface="Poppins Light"/>
                <a:ea typeface="Poppins Light"/>
                <a:cs typeface="Poppins Light"/>
                <a:sym typeface="Poppins Light"/>
              </a:endParaRPr>
            </a:p>
          </p:txBody>
        </p:sp>
      </p:grpSp>
      <p:grpSp>
        <p:nvGrpSpPr>
          <p:cNvPr id="347" name="Google Shape;347;p30"/>
          <p:cNvGrpSpPr/>
          <p:nvPr/>
        </p:nvGrpSpPr>
        <p:grpSpPr>
          <a:xfrm>
            <a:off x="6177102" y="1258050"/>
            <a:ext cx="2726286" cy="2547000"/>
            <a:chOff x="5123977" y="1258050"/>
            <a:chExt cx="2726286" cy="2547000"/>
          </a:xfrm>
        </p:grpSpPr>
        <p:sp>
          <p:nvSpPr>
            <p:cNvPr id="348" name="Google Shape;348;p30"/>
            <p:cNvSpPr/>
            <p:nvPr/>
          </p:nvSpPr>
          <p:spPr>
            <a:xfrm rot="2700000">
              <a:off x="6116614" y="1011412"/>
              <a:ext cx="561726" cy="3040276"/>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Light"/>
                <a:ea typeface="Poppins Light"/>
                <a:cs typeface="Poppins Light"/>
                <a:sym typeface="Poppins Light"/>
              </a:endParaRPr>
            </a:p>
          </p:txBody>
        </p:sp>
        <p:sp>
          <p:nvSpPr>
            <p:cNvPr id="349" name="Google Shape;349;p30"/>
            <p:cNvSpPr/>
            <p:nvPr/>
          </p:nvSpPr>
          <p:spPr>
            <a:xfrm>
              <a:off x="5340992" y="3205393"/>
              <a:ext cx="374100" cy="374100"/>
            </a:xfrm>
            <a:prstGeom prst="ellipse">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B7B7B7"/>
                  </a:solidFill>
                  <a:latin typeface="Poppins"/>
                  <a:ea typeface="Poppins"/>
                  <a:cs typeface="Poppins"/>
                  <a:sym typeface="Poppins"/>
                </a:rPr>
                <a:t>3</a:t>
              </a:r>
              <a:endParaRPr sz="1200" b="1">
                <a:solidFill>
                  <a:srgbClr val="B7B7B7"/>
                </a:solidFill>
                <a:latin typeface="Poppins"/>
                <a:ea typeface="Poppins"/>
                <a:cs typeface="Poppins"/>
                <a:sym typeface="Poppins"/>
              </a:endParaRPr>
            </a:p>
          </p:txBody>
        </p:sp>
        <p:sp>
          <p:nvSpPr>
            <p:cNvPr id="350" name="Google Shape;350;p30"/>
            <p:cNvSpPr txBox="1"/>
            <p:nvPr/>
          </p:nvSpPr>
          <p:spPr>
            <a:xfrm rot="-2700000">
              <a:off x="5323969" y="2238203"/>
              <a:ext cx="2341513"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Poppins"/>
                  <a:ea typeface="Poppins"/>
                  <a:cs typeface="Poppins"/>
                  <a:sym typeface="Poppins"/>
                </a:rPr>
                <a:t>Vestibulum congue tempus</a:t>
              </a:r>
              <a:endParaRPr sz="1100" b="1">
                <a:solidFill>
                  <a:srgbClr val="FFFFFF"/>
                </a:solidFill>
                <a:latin typeface="Poppins"/>
                <a:ea typeface="Poppins"/>
                <a:cs typeface="Poppins"/>
                <a:sym typeface="Poppins"/>
              </a:endParaRPr>
            </a:p>
          </p:txBody>
        </p:sp>
        <p:sp>
          <p:nvSpPr>
            <p:cNvPr id="351" name="Google Shape;351;p30"/>
            <p:cNvSpPr txBox="1"/>
            <p:nvPr/>
          </p:nvSpPr>
          <p:spPr>
            <a:xfrm rot="-2700000">
              <a:off x="5789949" y="2550697"/>
              <a:ext cx="2203628"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800">
                  <a:latin typeface="Poppins Light"/>
                  <a:ea typeface="Poppins Light"/>
                  <a:cs typeface="Poppins Light"/>
                  <a:sym typeface="Poppins Light"/>
                </a:rPr>
                <a:t>Lorem ipsum dolor sit amet, consectetur adipiscing elit, sed do eiusmod tempor. Donec facilisis lacus eget mauris.</a:t>
              </a:r>
              <a:endParaRPr sz="800">
                <a:latin typeface="Poppins Light"/>
                <a:ea typeface="Poppins Light"/>
                <a:cs typeface="Poppins Light"/>
                <a:sym typeface="Poppins Light"/>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1"/>
          <p:cNvSpPr txBox="1">
            <a:spLocks noGrp="1"/>
          </p:cNvSpPr>
          <p:nvPr>
            <p:ph type="title"/>
          </p:nvPr>
        </p:nvSpPr>
        <p:spPr>
          <a:xfrm>
            <a:off x="457200" y="1166125"/>
            <a:ext cx="5220300" cy="68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Let’s review some concepts</a:t>
            </a:r>
            <a:endParaRPr/>
          </a:p>
        </p:txBody>
      </p:sp>
      <p:sp>
        <p:nvSpPr>
          <p:cNvPr id="357" name="Google Shape;357;p31"/>
          <p:cNvSpPr txBox="1">
            <a:spLocks noGrp="1"/>
          </p:cNvSpPr>
          <p:nvPr>
            <p:ph type="body" idx="1"/>
          </p:nvPr>
        </p:nvSpPr>
        <p:spPr>
          <a:xfrm>
            <a:off x="1069625" y="1958050"/>
            <a:ext cx="1485300" cy="1110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sz="1200"/>
              <a:t>Is the color of gold, butter and ripe lemons.</a:t>
            </a:r>
            <a:endParaRPr sz="1200"/>
          </a:p>
        </p:txBody>
      </p:sp>
      <p:sp>
        <p:nvSpPr>
          <p:cNvPr id="358" name="Google Shape;358;p31"/>
          <p:cNvSpPr txBox="1">
            <a:spLocks noGrp="1"/>
          </p:cNvSpPr>
          <p:nvPr>
            <p:ph type="body" idx="2"/>
          </p:nvPr>
        </p:nvSpPr>
        <p:spPr>
          <a:xfrm>
            <a:off x="2630937" y="1958050"/>
            <a:ext cx="1485300" cy="1110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sz="1200"/>
              <a:t>Is the colour of the clear sky and the deep sea.</a:t>
            </a:r>
            <a:endParaRPr sz="1200"/>
          </a:p>
        </p:txBody>
      </p:sp>
      <p:sp>
        <p:nvSpPr>
          <p:cNvPr id="359" name="Google Shape;359;p31"/>
          <p:cNvSpPr txBox="1">
            <a:spLocks noGrp="1"/>
          </p:cNvSpPr>
          <p:nvPr>
            <p:ph type="body" idx="3"/>
          </p:nvPr>
        </p:nvSpPr>
        <p:spPr>
          <a:xfrm>
            <a:off x="4192249" y="1958050"/>
            <a:ext cx="1485300" cy="1110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sz="1200"/>
              <a:t>Is the color of blood, danger and courage. </a:t>
            </a:r>
            <a:endParaRPr sz="1200"/>
          </a:p>
          <a:p>
            <a:pPr marL="0" lvl="0" indent="0" algn="l" rtl="0">
              <a:spcBef>
                <a:spcPts val="600"/>
              </a:spcBef>
              <a:spcAft>
                <a:spcPts val="0"/>
              </a:spcAft>
              <a:buNone/>
            </a:pPr>
            <a:endParaRPr sz="1200"/>
          </a:p>
        </p:txBody>
      </p:sp>
      <p:sp>
        <p:nvSpPr>
          <p:cNvPr id="360" name="Google Shape;360;p31"/>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79</a:t>
            </a:fld>
            <a:endParaRPr/>
          </a:p>
        </p:txBody>
      </p:sp>
      <p:pic>
        <p:nvPicPr>
          <p:cNvPr id="361" name="Google Shape;361;p31"/>
          <p:cNvPicPr preferRelativeResize="0"/>
          <p:nvPr/>
        </p:nvPicPr>
        <p:blipFill rotWithShape="1">
          <a:blip r:embed="rId3">
            <a:alphaModFix/>
          </a:blip>
          <a:srcRect/>
          <a:stretch/>
        </p:blipFill>
        <p:spPr>
          <a:xfrm>
            <a:off x="6372150" y="1054450"/>
            <a:ext cx="3034500" cy="3034500"/>
          </a:xfrm>
          <a:prstGeom prst="ellipse">
            <a:avLst/>
          </a:prstGeom>
          <a:noFill/>
          <a:ln>
            <a:noFill/>
          </a:ln>
        </p:spPr>
      </p:pic>
      <p:grpSp>
        <p:nvGrpSpPr>
          <p:cNvPr id="362" name="Google Shape;362;p31"/>
          <p:cNvGrpSpPr/>
          <p:nvPr/>
        </p:nvGrpSpPr>
        <p:grpSpPr>
          <a:xfrm>
            <a:off x="5853100" y="3068600"/>
            <a:ext cx="1539600" cy="1539600"/>
            <a:chOff x="6680825" y="2549350"/>
            <a:chExt cx="1539600" cy="1539600"/>
          </a:xfrm>
        </p:grpSpPr>
        <p:sp>
          <p:nvSpPr>
            <p:cNvPr id="363" name="Google Shape;363;p31"/>
            <p:cNvSpPr/>
            <p:nvPr/>
          </p:nvSpPr>
          <p:spPr>
            <a:xfrm>
              <a:off x="6825669" y="2694194"/>
              <a:ext cx="1249800" cy="1249800"/>
            </a:xfrm>
            <a:prstGeom prst="ellipse">
              <a:avLst/>
            </a:prstGeom>
            <a:solidFill>
              <a:srgbClr val="000000">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1"/>
            <p:cNvSpPr/>
            <p:nvPr/>
          </p:nvSpPr>
          <p:spPr>
            <a:xfrm>
              <a:off x="6894850" y="2763375"/>
              <a:ext cx="1111200" cy="11112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1"/>
            <p:cNvSpPr/>
            <p:nvPr/>
          </p:nvSpPr>
          <p:spPr>
            <a:xfrm>
              <a:off x="6680825" y="2549350"/>
              <a:ext cx="1539600" cy="1539600"/>
            </a:xfrm>
            <a:prstGeom prst="donut">
              <a:avLst>
                <a:gd name="adj" fmla="val 675"/>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6" name="Google Shape;366;p31"/>
          <p:cNvSpPr txBox="1">
            <a:spLocks noGrp="1"/>
          </p:cNvSpPr>
          <p:nvPr>
            <p:ph type="body" idx="1"/>
          </p:nvPr>
        </p:nvSpPr>
        <p:spPr>
          <a:xfrm>
            <a:off x="1069625" y="3101050"/>
            <a:ext cx="1485300" cy="1110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sz="1200"/>
              <a:t>Is the color of gold, butter and ripe lemons.</a:t>
            </a:r>
            <a:endParaRPr sz="1200"/>
          </a:p>
        </p:txBody>
      </p:sp>
      <p:sp>
        <p:nvSpPr>
          <p:cNvPr id="367" name="Google Shape;367;p31"/>
          <p:cNvSpPr txBox="1">
            <a:spLocks noGrp="1"/>
          </p:cNvSpPr>
          <p:nvPr>
            <p:ph type="body" idx="2"/>
          </p:nvPr>
        </p:nvSpPr>
        <p:spPr>
          <a:xfrm>
            <a:off x="2630937" y="3101050"/>
            <a:ext cx="1485300" cy="1110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sz="1200"/>
              <a:t>Is the colour of the clear sky and the deep sea.</a:t>
            </a:r>
            <a:endParaRPr sz="1200"/>
          </a:p>
        </p:txBody>
      </p:sp>
      <p:sp>
        <p:nvSpPr>
          <p:cNvPr id="368" name="Google Shape;368;p31"/>
          <p:cNvSpPr txBox="1">
            <a:spLocks noGrp="1"/>
          </p:cNvSpPr>
          <p:nvPr>
            <p:ph type="body" idx="3"/>
          </p:nvPr>
        </p:nvSpPr>
        <p:spPr>
          <a:xfrm>
            <a:off x="4192249" y="3101050"/>
            <a:ext cx="1485300" cy="1110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sz="1200"/>
              <a:t>Is the color of blood, danger and courage. </a:t>
            </a:r>
            <a:endParaRPr sz="1200"/>
          </a:p>
          <a:p>
            <a:pPr marL="0" lvl="0" indent="0" algn="l" rtl="0">
              <a:spcBef>
                <a:spcPts val="600"/>
              </a:spcBef>
              <a:spcAft>
                <a:spcPts val="0"/>
              </a:spcAft>
              <a:buNone/>
            </a:pPr>
            <a:endParaRPr sz="1200"/>
          </a:p>
        </p:txBody>
      </p:sp>
      <p:grpSp>
        <p:nvGrpSpPr>
          <p:cNvPr id="369" name="Google Shape;369;p31"/>
          <p:cNvGrpSpPr/>
          <p:nvPr/>
        </p:nvGrpSpPr>
        <p:grpSpPr>
          <a:xfrm>
            <a:off x="6451459" y="3663368"/>
            <a:ext cx="342882" cy="350068"/>
            <a:chOff x="3951850" y="2985350"/>
            <a:chExt cx="407950" cy="416500"/>
          </a:xfrm>
        </p:grpSpPr>
        <p:sp>
          <p:nvSpPr>
            <p:cNvPr id="370" name="Google Shape;370;p31"/>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1"/>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1"/>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A188C-E40A-4BB7-A08D-F7A3B23262E7}"/>
              </a:ext>
            </a:extLst>
          </p:cNvPr>
          <p:cNvSpPr>
            <a:spLocks noGrp="1"/>
          </p:cNvSpPr>
          <p:nvPr>
            <p:ph type="title"/>
          </p:nvPr>
        </p:nvSpPr>
        <p:spPr/>
        <p:txBody>
          <a:bodyPr/>
          <a:lstStyle/>
          <a:p>
            <a:r>
              <a:rPr lang="en-US" dirty="0"/>
              <a:t>Introduction to Lab Environment</a:t>
            </a:r>
          </a:p>
        </p:txBody>
      </p:sp>
      <p:sp>
        <p:nvSpPr>
          <p:cNvPr id="3" name="Text Placeholder 2">
            <a:extLst>
              <a:ext uri="{FF2B5EF4-FFF2-40B4-BE49-F238E27FC236}">
                <a16:creationId xmlns:a16="http://schemas.microsoft.com/office/drawing/2014/main" id="{C1B780DD-AB67-47A3-AF15-0FE010D7261D}"/>
              </a:ext>
            </a:extLst>
          </p:cNvPr>
          <p:cNvSpPr>
            <a:spLocks noGrp="1"/>
          </p:cNvSpPr>
          <p:nvPr>
            <p:ph type="body" idx="1"/>
          </p:nvPr>
        </p:nvSpPr>
        <p:spPr/>
        <p:txBody>
          <a:bodyPr/>
          <a:lstStyle/>
          <a:p>
            <a:r>
              <a:rPr lang="en-US" dirty="0"/>
              <a:t>Azure Dev Labs</a:t>
            </a:r>
          </a:p>
          <a:p>
            <a:r>
              <a:rPr lang="en-US" dirty="0"/>
              <a:t>Your Lab Assignments</a:t>
            </a:r>
          </a:p>
          <a:p>
            <a:r>
              <a:rPr lang="en-US" dirty="0"/>
              <a:t>Logging In</a:t>
            </a:r>
          </a:p>
          <a:p>
            <a:r>
              <a:rPr lang="en-US" dirty="0"/>
              <a:t>Usage Policy</a:t>
            </a:r>
          </a:p>
        </p:txBody>
      </p:sp>
      <p:sp>
        <p:nvSpPr>
          <p:cNvPr id="4" name="Slide Number Placeholder 3">
            <a:extLst>
              <a:ext uri="{FF2B5EF4-FFF2-40B4-BE49-F238E27FC236}">
                <a16:creationId xmlns:a16="http://schemas.microsoft.com/office/drawing/2014/main" id="{B4743B83-1976-41A9-8FE0-3B1F8C082D1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a:t>
            </a:fld>
            <a:endParaRPr lang="en"/>
          </a:p>
        </p:txBody>
      </p:sp>
      <p:pic>
        <p:nvPicPr>
          <p:cNvPr id="2050" name="Picture 2" descr="Image result for azure labs logo">
            <a:extLst>
              <a:ext uri="{FF2B5EF4-FFF2-40B4-BE49-F238E27FC236}">
                <a16:creationId xmlns:a16="http://schemas.microsoft.com/office/drawing/2014/main" id="{90CA2E93-2188-4BA6-976D-9832F8AB79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9002" y="1507675"/>
            <a:ext cx="3995028" cy="2097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6323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2"/>
          <p:cNvSpPr txBox="1">
            <a:spLocks noGrp="1"/>
          </p:cNvSpPr>
          <p:nvPr>
            <p:ph type="body" idx="1"/>
          </p:nvPr>
        </p:nvSpPr>
        <p:spPr>
          <a:xfrm>
            <a:off x="1069625" y="4406300"/>
            <a:ext cx="4608000" cy="519600"/>
          </a:xfrm>
          <a:prstGeom prst="rect">
            <a:avLst/>
          </a:prstGeom>
        </p:spPr>
        <p:txBody>
          <a:bodyPr spcFirstLastPara="1" wrap="square" lIns="91425" tIns="91425" rIns="91425" bIns="91425" anchor="b" anchorCtr="0">
            <a:noAutofit/>
          </a:bodyPr>
          <a:lstStyle/>
          <a:p>
            <a:pPr marL="0" lvl="0" indent="0" algn="l" rtl="0">
              <a:spcBef>
                <a:spcPts val="360"/>
              </a:spcBef>
              <a:spcAft>
                <a:spcPts val="0"/>
              </a:spcAft>
              <a:buNone/>
            </a:pPr>
            <a:r>
              <a:rPr lang="en">
                <a:solidFill>
                  <a:srgbClr val="000000"/>
                </a:solidFill>
              </a:rPr>
              <a:t>You can insert graphs from </a:t>
            </a:r>
            <a:r>
              <a:rPr lang="en" u="sng">
                <a:solidFill>
                  <a:srgbClr val="000000"/>
                </a:solidFill>
                <a:hlinkClick r:id="rId3"/>
              </a:rPr>
              <a:t>Google Sheets</a:t>
            </a:r>
            <a:endParaRPr>
              <a:solidFill>
                <a:srgbClr val="000000"/>
              </a:solidFill>
            </a:endParaRPr>
          </a:p>
        </p:txBody>
      </p:sp>
      <p:sp>
        <p:nvSpPr>
          <p:cNvPr id="379" name="Google Shape;379;p32"/>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80</a:t>
            </a:fld>
            <a:endParaRPr/>
          </a:p>
        </p:txBody>
      </p:sp>
      <p:pic>
        <p:nvPicPr>
          <p:cNvPr id="380" name="Google Shape;380;p32" title="Chart"/>
          <p:cNvPicPr preferRelativeResize="0"/>
          <p:nvPr/>
        </p:nvPicPr>
        <p:blipFill>
          <a:blip r:embed="rId4">
            <a:alphaModFix/>
          </a:blip>
          <a:stretch>
            <a:fillRect/>
          </a:stretch>
        </p:blipFill>
        <p:spPr>
          <a:xfrm>
            <a:off x="1069625" y="823975"/>
            <a:ext cx="6822281" cy="3121819"/>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3"/>
          <p:cNvSpPr txBox="1">
            <a:spLocks noGrp="1"/>
          </p:cNvSpPr>
          <p:nvPr>
            <p:ph type="body" idx="4294967295"/>
          </p:nvPr>
        </p:nvSpPr>
        <p:spPr>
          <a:xfrm>
            <a:off x="762000" y="444300"/>
            <a:ext cx="2119500" cy="42549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3600" b="1">
                <a:latin typeface="Poppins"/>
                <a:ea typeface="Poppins"/>
                <a:cs typeface="Poppins"/>
                <a:sym typeface="Poppins"/>
              </a:rPr>
              <a:t>Mobile project</a:t>
            </a:r>
            <a:endParaRPr sz="3600"/>
          </a:p>
        </p:txBody>
      </p:sp>
      <p:sp>
        <p:nvSpPr>
          <p:cNvPr id="386" name="Google Shape;386;p33"/>
          <p:cNvSpPr/>
          <p:nvPr/>
        </p:nvSpPr>
        <p:spPr>
          <a:xfrm>
            <a:off x="3571350" y="785788"/>
            <a:ext cx="2007300" cy="357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Poppins Light"/>
                <a:ea typeface="Poppins Light"/>
                <a:cs typeface="Poppins Light"/>
                <a:sym typeface="Poppins Light"/>
              </a:rPr>
              <a:t>Place your screenshot here</a:t>
            </a:r>
            <a:endParaRPr sz="1000">
              <a:solidFill>
                <a:srgbClr val="999999"/>
              </a:solidFill>
              <a:latin typeface="Poppins Light"/>
              <a:ea typeface="Poppins Light"/>
              <a:cs typeface="Poppins Light"/>
              <a:sym typeface="Poppins Light"/>
            </a:endParaRPr>
          </a:p>
        </p:txBody>
      </p:sp>
      <p:sp>
        <p:nvSpPr>
          <p:cNvPr id="387" name="Google Shape;387;p33"/>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81</a:t>
            </a:fld>
            <a:endParaRPr/>
          </a:p>
        </p:txBody>
      </p:sp>
      <p:grpSp>
        <p:nvGrpSpPr>
          <p:cNvPr id="388" name="Google Shape;388;p33"/>
          <p:cNvGrpSpPr/>
          <p:nvPr/>
        </p:nvGrpSpPr>
        <p:grpSpPr>
          <a:xfrm>
            <a:off x="3512225" y="373572"/>
            <a:ext cx="2119546" cy="4396359"/>
            <a:chOff x="2547150" y="238125"/>
            <a:chExt cx="2525675" cy="5238750"/>
          </a:xfrm>
        </p:grpSpPr>
        <p:sp>
          <p:nvSpPr>
            <p:cNvPr id="389" name="Google Shape;389;p33"/>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3"/>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Google Shape;393;p33"/>
          <p:cNvSpPr txBox="1">
            <a:spLocks noGrp="1"/>
          </p:cNvSpPr>
          <p:nvPr>
            <p:ph type="body" idx="4294967295"/>
          </p:nvPr>
        </p:nvSpPr>
        <p:spPr>
          <a:xfrm>
            <a:off x="6262500" y="444300"/>
            <a:ext cx="2119500" cy="42549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1200"/>
              <a:t>Show and explain your web, app or software projects using these gadget templates.</a:t>
            </a:r>
            <a:endParaRPr sz="120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4"/>
          <p:cNvSpPr/>
          <p:nvPr/>
        </p:nvSpPr>
        <p:spPr>
          <a:xfrm>
            <a:off x="3268500" y="851275"/>
            <a:ext cx="2598600" cy="344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Poppins Light"/>
                <a:ea typeface="Poppins Light"/>
                <a:cs typeface="Poppins Light"/>
                <a:sym typeface="Poppins Light"/>
              </a:rPr>
              <a:t>Place your screenshot here</a:t>
            </a:r>
            <a:endParaRPr sz="1000">
              <a:solidFill>
                <a:srgbClr val="999999"/>
              </a:solidFill>
              <a:latin typeface="Poppins Light"/>
              <a:ea typeface="Poppins Light"/>
              <a:cs typeface="Poppins Light"/>
              <a:sym typeface="Poppins Light"/>
            </a:endParaRPr>
          </a:p>
        </p:txBody>
      </p:sp>
      <p:sp>
        <p:nvSpPr>
          <p:cNvPr id="399" name="Google Shape;399;p34"/>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82</a:t>
            </a:fld>
            <a:endParaRPr/>
          </a:p>
        </p:txBody>
      </p:sp>
      <p:grpSp>
        <p:nvGrpSpPr>
          <p:cNvPr id="400" name="Google Shape;400;p34"/>
          <p:cNvGrpSpPr/>
          <p:nvPr/>
        </p:nvGrpSpPr>
        <p:grpSpPr>
          <a:xfrm>
            <a:off x="3203802" y="465959"/>
            <a:ext cx="2736410" cy="4222433"/>
            <a:chOff x="2112475" y="238125"/>
            <a:chExt cx="3395050" cy="5238750"/>
          </a:xfrm>
        </p:grpSpPr>
        <p:sp>
          <p:nvSpPr>
            <p:cNvPr id="401" name="Google Shape;401;p34"/>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4"/>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4"/>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34"/>
          <p:cNvSpPr txBox="1">
            <a:spLocks noGrp="1"/>
          </p:cNvSpPr>
          <p:nvPr>
            <p:ph type="body" idx="4294967295"/>
          </p:nvPr>
        </p:nvSpPr>
        <p:spPr>
          <a:xfrm>
            <a:off x="762000" y="444300"/>
            <a:ext cx="2119500" cy="42549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3600" b="1">
                <a:latin typeface="Poppins"/>
                <a:ea typeface="Poppins"/>
                <a:cs typeface="Poppins"/>
                <a:sym typeface="Poppins"/>
              </a:rPr>
              <a:t>Tablet project</a:t>
            </a:r>
            <a:endParaRPr sz="3600"/>
          </a:p>
        </p:txBody>
      </p:sp>
      <p:sp>
        <p:nvSpPr>
          <p:cNvPr id="406" name="Google Shape;406;p34"/>
          <p:cNvSpPr txBox="1">
            <a:spLocks noGrp="1"/>
          </p:cNvSpPr>
          <p:nvPr>
            <p:ph type="body" idx="4294967295"/>
          </p:nvPr>
        </p:nvSpPr>
        <p:spPr>
          <a:xfrm>
            <a:off x="6262500" y="444300"/>
            <a:ext cx="2119500" cy="42549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1200"/>
              <a:t>Show and explain your web, app or software projects using these gadget templates.</a:t>
            </a:r>
            <a:endParaRPr sz="120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35"/>
          <p:cNvSpPr/>
          <p:nvPr/>
        </p:nvSpPr>
        <p:spPr>
          <a:xfrm>
            <a:off x="2644425" y="1071107"/>
            <a:ext cx="3855147" cy="3001276"/>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5"/>
          <p:cNvSpPr/>
          <p:nvPr/>
        </p:nvSpPr>
        <p:spPr>
          <a:xfrm>
            <a:off x="2805750" y="1230488"/>
            <a:ext cx="3532500" cy="225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Poppins Light"/>
                <a:ea typeface="Poppins Light"/>
                <a:cs typeface="Poppins Light"/>
                <a:sym typeface="Poppins Light"/>
              </a:rPr>
              <a:t>Place your screenshot here</a:t>
            </a:r>
            <a:endParaRPr sz="1000">
              <a:solidFill>
                <a:srgbClr val="999999"/>
              </a:solidFill>
              <a:latin typeface="Poppins Light"/>
              <a:ea typeface="Poppins Light"/>
              <a:cs typeface="Poppins Light"/>
              <a:sym typeface="Poppins Light"/>
            </a:endParaRPr>
          </a:p>
        </p:txBody>
      </p:sp>
      <p:sp>
        <p:nvSpPr>
          <p:cNvPr id="413" name="Google Shape;413;p35"/>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83</a:t>
            </a:fld>
            <a:endParaRPr/>
          </a:p>
        </p:txBody>
      </p:sp>
      <p:sp>
        <p:nvSpPr>
          <p:cNvPr id="414" name="Google Shape;414;p35"/>
          <p:cNvSpPr txBox="1">
            <a:spLocks noGrp="1"/>
          </p:cNvSpPr>
          <p:nvPr>
            <p:ph type="body" idx="4294967295"/>
          </p:nvPr>
        </p:nvSpPr>
        <p:spPr>
          <a:xfrm>
            <a:off x="403325" y="444300"/>
            <a:ext cx="2119500" cy="42549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3400" b="1">
                <a:latin typeface="Poppins"/>
                <a:ea typeface="Poppins"/>
                <a:cs typeface="Poppins"/>
                <a:sym typeface="Poppins"/>
              </a:rPr>
              <a:t>Desktop project</a:t>
            </a:r>
            <a:endParaRPr sz="3400"/>
          </a:p>
        </p:txBody>
      </p:sp>
      <p:sp>
        <p:nvSpPr>
          <p:cNvPr id="415" name="Google Shape;415;p35"/>
          <p:cNvSpPr txBox="1">
            <a:spLocks noGrp="1"/>
          </p:cNvSpPr>
          <p:nvPr>
            <p:ph type="body" idx="4294967295"/>
          </p:nvPr>
        </p:nvSpPr>
        <p:spPr>
          <a:xfrm>
            <a:off x="6621175" y="444300"/>
            <a:ext cx="2119500" cy="42549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1200"/>
              <a:t>Show and explain your web, app or software projects using these gadget templates.</a:t>
            </a:r>
            <a:endParaRPr sz="120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6"/>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84</a:t>
            </a:fld>
            <a:endParaRPr/>
          </a:p>
        </p:txBody>
      </p:sp>
      <p:sp>
        <p:nvSpPr>
          <p:cNvPr id="421" name="Google Shape;421;p36"/>
          <p:cNvSpPr txBox="1">
            <a:spLocks noGrp="1"/>
          </p:cNvSpPr>
          <p:nvPr>
            <p:ph type="ctrTitle" idx="4294967295"/>
          </p:nvPr>
        </p:nvSpPr>
        <p:spPr>
          <a:xfrm>
            <a:off x="2351788" y="1180487"/>
            <a:ext cx="46080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8000"/>
              <a:t>Thanks!</a:t>
            </a:r>
            <a:endParaRPr sz="8000"/>
          </a:p>
        </p:txBody>
      </p:sp>
      <p:sp>
        <p:nvSpPr>
          <p:cNvPr id="422" name="Google Shape;422;p36"/>
          <p:cNvSpPr txBox="1">
            <a:spLocks noGrp="1"/>
          </p:cNvSpPr>
          <p:nvPr>
            <p:ph type="subTitle" idx="4294967295"/>
          </p:nvPr>
        </p:nvSpPr>
        <p:spPr>
          <a:xfrm>
            <a:off x="2351800" y="2265877"/>
            <a:ext cx="4608000" cy="1778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latin typeface="Poppins"/>
                <a:ea typeface="Poppins"/>
                <a:cs typeface="Poppins"/>
                <a:sym typeface="Poppins"/>
              </a:rPr>
              <a:t>Any questions?</a:t>
            </a:r>
            <a:endParaRPr/>
          </a:p>
          <a:p>
            <a:pPr marL="0" lvl="0" indent="0" algn="l" rtl="0">
              <a:spcBef>
                <a:spcPts val="600"/>
              </a:spcBef>
              <a:spcAft>
                <a:spcPts val="0"/>
              </a:spcAft>
              <a:buClr>
                <a:schemeClr val="dk1"/>
              </a:buClr>
              <a:buSzPts val="1100"/>
              <a:buFont typeface="Arial"/>
              <a:buNone/>
            </a:pPr>
            <a:r>
              <a:rPr lang="en"/>
              <a:t>You can find me at</a:t>
            </a:r>
            <a:endParaRPr/>
          </a:p>
          <a:p>
            <a:pPr marL="457200" lvl="0" indent="-330200" algn="l" rtl="0">
              <a:spcBef>
                <a:spcPts val="600"/>
              </a:spcBef>
              <a:spcAft>
                <a:spcPts val="0"/>
              </a:spcAft>
              <a:buSzPts val="1600"/>
              <a:buChar char="￮"/>
            </a:pPr>
            <a:r>
              <a:rPr lang="en"/>
              <a:t>@username</a:t>
            </a:r>
            <a:endParaRPr/>
          </a:p>
          <a:p>
            <a:pPr marL="457200" lvl="0" indent="-330200" algn="l" rtl="0">
              <a:spcBef>
                <a:spcPts val="0"/>
              </a:spcBef>
              <a:spcAft>
                <a:spcPts val="0"/>
              </a:spcAft>
              <a:buSzPts val="1600"/>
              <a:buChar char="￮"/>
            </a:pPr>
            <a:r>
              <a:rPr lang="en"/>
              <a:t>user@mail.me</a:t>
            </a:r>
            <a:endParaRPr/>
          </a:p>
        </p:txBody>
      </p:sp>
      <p:grpSp>
        <p:nvGrpSpPr>
          <p:cNvPr id="423" name="Google Shape;423;p36"/>
          <p:cNvGrpSpPr/>
          <p:nvPr/>
        </p:nvGrpSpPr>
        <p:grpSpPr>
          <a:xfrm>
            <a:off x="1812552" y="1460659"/>
            <a:ext cx="345971" cy="325505"/>
            <a:chOff x="5972700" y="2330200"/>
            <a:chExt cx="411625" cy="387275"/>
          </a:xfrm>
        </p:grpSpPr>
        <p:sp>
          <p:nvSpPr>
            <p:cNvPr id="424" name="Google Shape;424;p36"/>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6"/>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7"/>
          <p:cNvSpPr txBox="1">
            <a:spLocks noGrp="1"/>
          </p:cNvSpPr>
          <p:nvPr>
            <p:ph type="title"/>
          </p:nvPr>
        </p:nvSpPr>
        <p:spPr>
          <a:xfrm>
            <a:off x="457200" y="1166125"/>
            <a:ext cx="5220300" cy="68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Credits</a:t>
            </a:r>
            <a:endParaRPr/>
          </a:p>
        </p:txBody>
      </p:sp>
      <p:sp>
        <p:nvSpPr>
          <p:cNvPr id="431" name="Google Shape;431;p37"/>
          <p:cNvSpPr txBox="1">
            <a:spLocks noGrp="1"/>
          </p:cNvSpPr>
          <p:nvPr>
            <p:ph type="body" idx="1"/>
          </p:nvPr>
        </p:nvSpPr>
        <p:spPr>
          <a:xfrm>
            <a:off x="1069625" y="1958050"/>
            <a:ext cx="4608000" cy="2618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Special thanks to all the people who made and released these awesome resources for free:</a:t>
            </a:r>
            <a:endParaRPr sz="1800"/>
          </a:p>
          <a:p>
            <a:pPr marL="457200" lvl="0" indent="-342900" algn="l" rtl="0">
              <a:lnSpc>
                <a:spcPct val="115000"/>
              </a:lnSpc>
              <a:spcBef>
                <a:spcPts val="600"/>
              </a:spcBef>
              <a:spcAft>
                <a:spcPts val="0"/>
              </a:spcAft>
              <a:buSzPts val="1800"/>
              <a:buChar char="￮"/>
            </a:pPr>
            <a:r>
              <a:rPr lang="en" sz="1800"/>
              <a:t>Presentation template by </a:t>
            </a:r>
            <a:r>
              <a:rPr lang="en" sz="1800" u="sng">
                <a:solidFill>
                  <a:srgbClr val="000000"/>
                </a:solidFill>
                <a:hlinkClick r:id="rId3"/>
              </a:rPr>
              <a:t>SlidesCarnival</a:t>
            </a:r>
            <a:endParaRPr sz="1800">
              <a:solidFill>
                <a:srgbClr val="000000"/>
              </a:solidFill>
            </a:endParaRPr>
          </a:p>
          <a:p>
            <a:pPr marL="457200" lvl="0" indent="-342900" algn="l" rtl="0">
              <a:lnSpc>
                <a:spcPct val="115000"/>
              </a:lnSpc>
              <a:spcBef>
                <a:spcPts val="0"/>
              </a:spcBef>
              <a:spcAft>
                <a:spcPts val="0"/>
              </a:spcAft>
              <a:buSzPts val="1800"/>
              <a:buChar char="￮"/>
            </a:pPr>
            <a:r>
              <a:rPr lang="en" sz="1800"/>
              <a:t>Photographs by </a:t>
            </a:r>
            <a:r>
              <a:rPr lang="en" sz="1800" u="sng">
                <a:solidFill>
                  <a:srgbClr val="000000"/>
                </a:solidFill>
                <a:hlinkClick r:id="rId4"/>
              </a:rPr>
              <a:t>Unsplash</a:t>
            </a:r>
            <a:endParaRPr sz="1800">
              <a:solidFill>
                <a:srgbClr val="000000"/>
              </a:solidFill>
            </a:endParaRPr>
          </a:p>
        </p:txBody>
      </p:sp>
      <p:sp>
        <p:nvSpPr>
          <p:cNvPr id="432" name="Google Shape;432;p37"/>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85</a:t>
            </a:fld>
            <a:endParaRPr/>
          </a:p>
        </p:txBody>
      </p:sp>
      <p:sp>
        <p:nvSpPr>
          <p:cNvPr id="433" name="Google Shape;433;p37"/>
          <p:cNvSpPr/>
          <p:nvPr/>
        </p:nvSpPr>
        <p:spPr>
          <a:xfrm>
            <a:off x="7253423" y="2000860"/>
            <a:ext cx="1272074" cy="1141889"/>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8"/>
          <p:cNvSpPr txBox="1">
            <a:spLocks noGrp="1"/>
          </p:cNvSpPr>
          <p:nvPr>
            <p:ph type="title"/>
          </p:nvPr>
        </p:nvSpPr>
        <p:spPr>
          <a:xfrm>
            <a:off x="457200" y="1166125"/>
            <a:ext cx="5220300" cy="68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Presentation design</a:t>
            </a:r>
            <a:endParaRPr/>
          </a:p>
        </p:txBody>
      </p:sp>
      <p:sp>
        <p:nvSpPr>
          <p:cNvPr id="439" name="Google Shape;439;p38"/>
          <p:cNvSpPr txBox="1">
            <a:spLocks noGrp="1"/>
          </p:cNvSpPr>
          <p:nvPr>
            <p:ph type="body" idx="1"/>
          </p:nvPr>
        </p:nvSpPr>
        <p:spPr>
          <a:xfrm>
            <a:off x="1069625" y="1958050"/>
            <a:ext cx="4608000" cy="2618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a:solidFill>
                  <a:srgbClr val="000000"/>
                </a:solidFill>
              </a:rPr>
              <a:t>This presentation uses the following typographies:</a:t>
            </a:r>
            <a:endParaRPr sz="1400">
              <a:solidFill>
                <a:srgbClr val="000000"/>
              </a:solidFill>
            </a:endParaRPr>
          </a:p>
          <a:p>
            <a:pPr marL="457200" lvl="0" indent="-317500" algn="l" rtl="0">
              <a:lnSpc>
                <a:spcPct val="115000"/>
              </a:lnSpc>
              <a:spcBef>
                <a:spcPts val="600"/>
              </a:spcBef>
              <a:spcAft>
                <a:spcPts val="0"/>
              </a:spcAft>
              <a:buClr>
                <a:srgbClr val="000000"/>
              </a:buClr>
              <a:buSzPts val="1400"/>
              <a:buChar char="￮"/>
            </a:pPr>
            <a:r>
              <a:rPr lang="en" sz="1400">
                <a:solidFill>
                  <a:srgbClr val="000000"/>
                </a:solidFill>
              </a:rPr>
              <a:t>Titles: Poppins Bold</a:t>
            </a:r>
            <a:endParaRPr sz="1400">
              <a:solidFill>
                <a:srgbClr val="000000"/>
              </a:solidFill>
            </a:endParaRPr>
          </a:p>
          <a:p>
            <a:pPr marL="457200" lvl="0" indent="-317500" algn="l" rtl="0">
              <a:lnSpc>
                <a:spcPct val="115000"/>
              </a:lnSpc>
              <a:spcBef>
                <a:spcPts val="0"/>
              </a:spcBef>
              <a:spcAft>
                <a:spcPts val="0"/>
              </a:spcAft>
              <a:buClr>
                <a:srgbClr val="000000"/>
              </a:buClr>
              <a:buSzPts val="1400"/>
              <a:buChar char="￮"/>
            </a:pPr>
            <a:r>
              <a:rPr lang="en" sz="1400">
                <a:solidFill>
                  <a:srgbClr val="000000"/>
                </a:solidFill>
              </a:rPr>
              <a:t>Body copy: Poppins Light</a:t>
            </a:r>
            <a:endParaRPr sz="1400">
              <a:solidFill>
                <a:srgbClr val="000000"/>
              </a:solidFill>
            </a:endParaRPr>
          </a:p>
          <a:p>
            <a:pPr marL="0" lvl="0" indent="0" algn="l" rtl="0">
              <a:lnSpc>
                <a:spcPct val="115000"/>
              </a:lnSpc>
              <a:spcBef>
                <a:spcPts val="600"/>
              </a:spcBef>
              <a:spcAft>
                <a:spcPts val="0"/>
              </a:spcAft>
              <a:buNone/>
            </a:pPr>
            <a:r>
              <a:rPr lang="en" sz="1400">
                <a:solidFill>
                  <a:srgbClr val="000000"/>
                </a:solidFill>
              </a:rPr>
              <a:t>You can download the fonts at:</a:t>
            </a:r>
            <a:endParaRPr sz="1400">
              <a:solidFill>
                <a:srgbClr val="000000"/>
              </a:solidFill>
            </a:endParaRPr>
          </a:p>
          <a:p>
            <a:pPr marL="0" lvl="0" indent="0" algn="l" rtl="0">
              <a:lnSpc>
                <a:spcPct val="115000"/>
              </a:lnSpc>
              <a:spcBef>
                <a:spcPts val="600"/>
              </a:spcBef>
              <a:spcAft>
                <a:spcPts val="0"/>
              </a:spcAft>
              <a:buNone/>
            </a:pPr>
            <a:r>
              <a:rPr lang="en" sz="1400" u="sng">
                <a:solidFill>
                  <a:srgbClr val="000000"/>
                </a:solidFill>
                <a:hlinkClick r:id="rId3"/>
              </a:rPr>
              <a:t>https://www.fontsquirrel.com/fonts/poppins</a:t>
            </a:r>
            <a:endParaRPr sz="1400">
              <a:solidFill>
                <a:srgbClr val="000000"/>
              </a:solidFill>
            </a:endParaRPr>
          </a:p>
          <a:p>
            <a:pPr marL="0" lvl="0" indent="0" algn="l" rtl="0">
              <a:lnSpc>
                <a:spcPct val="115000"/>
              </a:lnSpc>
              <a:spcBef>
                <a:spcPts val="600"/>
              </a:spcBef>
              <a:spcAft>
                <a:spcPts val="0"/>
              </a:spcAft>
              <a:buNone/>
            </a:pPr>
            <a:endParaRPr sz="1400">
              <a:solidFill>
                <a:srgbClr val="000000"/>
              </a:solidFill>
            </a:endParaRPr>
          </a:p>
        </p:txBody>
      </p:sp>
      <p:sp>
        <p:nvSpPr>
          <p:cNvPr id="440" name="Google Shape;440;p38"/>
          <p:cNvSpPr txBox="1"/>
          <p:nvPr/>
        </p:nvSpPr>
        <p:spPr>
          <a:xfrm>
            <a:off x="1069625" y="4019250"/>
            <a:ext cx="4608000" cy="53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666666"/>
                </a:solidFill>
                <a:latin typeface="Poppins Light"/>
                <a:ea typeface="Poppins Light"/>
                <a:cs typeface="Poppins Light"/>
                <a:sym typeface="Poppins Light"/>
              </a:rPr>
              <a:t>You don’t need to keep this slide in your presentation. It’s only here to serve you as a design guide if you need to create new slides or download the fonts to edit the presentation in PowerPoint®</a:t>
            </a:r>
            <a:endParaRPr sz="1200">
              <a:solidFill>
                <a:srgbClr val="666666"/>
              </a:solidFill>
              <a:latin typeface="Poppins Light"/>
              <a:ea typeface="Poppins Light"/>
              <a:cs typeface="Poppins Light"/>
              <a:sym typeface="Poppins Light"/>
            </a:endParaRPr>
          </a:p>
          <a:p>
            <a:pPr marL="0" lvl="0" indent="0" algn="l" rtl="0">
              <a:spcBef>
                <a:spcPts val="0"/>
              </a:spcBef>
              <a:spcAft>
                <a:spcPts val="0"/>
              </a:spcAft>
              <a:buClr>
                <a:schemeClr val="dk1"/>
              </a:buClr>
              <a:buSzPts val="1100"/>
              <a:buFont typeface="Arial"/>
              <a:buNone/>
            </a:pPr>
            <a:endParaRPr sz="1200">
              <a:solidFill>
                <a:srgbClr val="666666"/>
              </a:solidFill>
              <a:latin typeface="Poppins Light"/>
              <a:ea typeface="Poppins Light"/>
              <a:cs typeface="Poppins Light"/>
              <a:sym typeface="Poppins Light"/>
            </a:endParaRPr>
          </a:p>
          <a:p>
            <a:pPr marL="0" lvl="0" indent="0" algn="l" rtl="0">
              <a:spcBef>
                <a:spcPts val="0"/>
              </a:spcBef>
              <a:spcAft>
                <a:spcPts val="0"/>
              </a:spcAft>
              <a:buNone/>
            </a:pPr>
            <a:endParaRPr sz="1200">
              <a:solidFill>
                <a:srgbClr val="666666"/>
              </a:solidFill>
              <a:latin typeface="Poppins Light"/>
              <a:ea typeface="Poppins Light"/>
              <a:cs typeface="Poppins Light"/>
              <a:sym typeface="Poppins Light"/>
            </a:endParaRPr>
          </a:p>
        </p:txBody>
      </p:sp>
      <p:sp>
        <p:nvSpPr>
          <p:cNvPr id="441" name="Google Shape;441;p38"/>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86</a:t>
            </a:fld>
            <a:endParaRPr/>
          </a:p>
        </p:txBody>
      </p:sp>
      <p:grpSp>
        <p:nvGrpSpPr>
          <p:cNvPr id="442" name="Google Shape;442;p38"/>
          <p:cNvGrpSpPr/>
          <p:nvPr/>
        </p:nvGrpSpPr>
        <p:grpSpPr>
          <a:xfrm>
            <a:off x="7075309" y="1848466"/>
            <a:ext cx="1628291" cy="1446665"/>
            <a:chOff x="5292575" y="3681900"/>
            <a:chExt cx="420150" cy="373275"/>
          </a:xfrm>
        </p:grpSpPr>
        <p:sp>
          <p:nvSpPr>
            <p:cNvPr id="443" name="Google Shape;443;p38"/>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8"/>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8"/>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8"/>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8"/>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8"/>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8"/>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9525" cap="rnd"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3"/>
        <p:cNvGrpSpPr/>
        <p:nvPr/>
      </p:nvGrpSpPr>
      <p:grpSpPr>
        <a:xfrm>
          <a:off x="0" y="0"/>
          <a:ext cx="0" cy="0"/>
          <a:chOff x="0" y="0"/>
          <a:chExt cx="0" cy="0"/>
        </a:xfrm>
      </p:grpSpPr>
      <p:sp>
        <p:nvSpPr>
          <p:cNvPr id="454" name="Google Shape;454;p39"/>
          <p:cNvSpPr txBox="1"/>
          <p:nvPr/>
        </p:nvSpPr>
        <p:spPr>
          <a:xfrm>
            <a:off x="6248575" y="312075"/>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a:solidFill>
                  <a:schemeClr val="dk1"/>
                </a:solidFill>
                <a:latin typeface="Poppins Light"/>
                <a:ea typeface="Poppins Light"/>
                <a:cs typeface="Poppins Light"/>
                <a:sym typeface="Poppins Light"/>
              </a:rPr>
              <a:t>SlidesCarnival icons are editable shapes. </a:t>
            </a:r>
            <a:endParaRPr sz="900">
              <a:solidFill>
                <a:schemeClr val="dk1"/>
              </a:solidFill>
              <a:latin typeface="Poppins Light"/>
              <a:ea typeface="Poppins Light"/>
              <a:cs typeface="Poppins Light"/>
              <a:sym typeface="Poppins Light"/>
            </a:endParaRPr>
          </a:p>
          <a:p>
            <a:pPr marL="0" lvl="0" indent="0" algn="l" rtl="0">
              <a:spcBef>
                <a:spcPts val="0"/>
              </a:spcBef>
              <a:spcAft>
                <a:spcPts val="0"/>
              </a:spcAft>
              <a:buClr>
                <a:schemeClr val="dk1"/>
              </a:buClr>
              <a:buSzPts val="1100"/>
              <a:buFont typeface="Arial"/>
              <a:buNone/>
            </a:pPr>
            <a:endParaRPr sz="900">
              <a:solidFill>
                <a:schemeClr val="dk1"/>
              </a:solidFill>
              <a:latin typeface="Poppins Light"/>
              <a:ea typeface="Poppins Light"/>
              <a:cs typeface="Poppins Light"/>
              <a:sym typeface="Poppins Light"/>
            </a:endParaRPr>
          </a:p>
          <a:p>
            <a:pPr marL="0" lvl="0" indent="0" algn="l" rtl="0">
              <a:spcBef>
                <a:spcPts val="0"/>
              </a:spcBef>
              <a:spcAft>
                <a:spcPts val="0"/>
              </a:spcAft>
              <a:buClr>
                <a:schemeClr val="dk1"/>
              </a:buClr>
              <a:buSzPts val="1100"/>
              <a:buFont typeface="Arial"/>
              <a:buNone/>
            </a:pPr>
            <a:r>
              <a:rPr lang="en" sz="900">
                <a:solidFill>
                  <a:schemeClr val="dk1"/>
                </a:solidFill>
                <a:latin typeface="Poppins Light"/>
                <a:ea typeface="Poppins Light"/>
                <a:cs typeface="Poppins Light"/>
                <a:sym typeface="Poppins Light"/>
              </a:rPr>
              <a:t>This means that you can:</a:t>
            </a:r>
            <a:endParaRPr sz="900">
              <a:solidFill>
                <a:schemeClr val="dk1"/>
              </a:solidFill>
              <a:latin typeface="Poppins Light"/>
              <a:ea typeface="Poppins Light"/>
              <a:cs typeface="Poppins Light"/>
              <a:sym typeface="Poppins Light"/>
            </a:endParaRPr>
          </a:p>
          <a:p>
            <a:pPr marL="457200" lvl="0" indent="-285750" algn="l" rtl="0">
              <a:spcBef>
                <a:spcPts val="0"/>
              </a:spcBef>
              <a:spcAft>
                <a:spcPts val="0"/>
              </a:spcAft>
              <a:buClr>
                <a:schemeClr val="dk1"/>
              </a:buClr>
              <a:buSzPts val="900"/>
              <a:buFont typeface="Poppins Light"/>
              <a:buChar char="●"/>
            </a:pPr>
            <a:r>
              <a:rPr lang="en" sz="900">
                <a:solidFill>
                  <a:schemeClr val="dk1"/>
                </a:solidFill>
                <a:latin typeface="Poppins Light"/>
                <a:ea typeface="Poppins Light"/>
                <a:cs typeface="Poppins Light"/>
                <a:sym typeface="Poppins Light"/>
              </a:rPr>
              <a:t>Resize them without losing quality.</a:t>
            </a:r>
            <a:endParaRPr sz="900">
              <a:solidFill>
                <a:schemeClr val="dk1"/>
              </a:solidFill>
              <a:latin typeface="Poppins Light"/>
              <a:ea typeface="Poppins Light"/>
              <a:cs typeface="Poppins Light"/>
              <a:sym typeface="Poppins Light"/>
            </a:endParaRPr>
          </a:p>
          <a:p>
            <a:pPr marL="457200" lvl="0" indent="-285750" algn="l" rtl="0">
              <a:spcBef>
                <a:spcPts val="0"/>
              </a:spcBef>
              <a:spcAft>
                <a:spcPts val="0"/>
              </a:spcAft>
              <a:buClr>
                <a:schemeClr val="dk1"/>
              </a:buClr>
              <a:buSzPts val="900"/>
              <a:buFont typeface="Poppins Light"/>
              <a:buChar char="●"/>
            </a:pPr>
            <a:r>
              <a:rPr lang="en" sz="900">
                <a:solidFill>
                  <a:schemeClr val="dk1"/>
                </a:solidFill>
                <a:latin typeface="Poppins Light"/>
                <a:ea typeface="Poppins Light"/>
                <a:cs typeface="Poppins Light"/>
                <a:sym typeface="Poppins Light"/>
              </a:rPr>
              <a:t>Change line color, width and style</a:t>
            </a:r>
            <a:r>
              <a:rPr lang="en" sz="900">
                <a:latin typeface="Poppins Light"/>
                <a:ea typeface="Poppins Light"/>
                <a:cs typeface="Poppins Light"/>
                <a:sym typeface="Poppins Light"/>
              </a:rPr>
              <a:t>.</a:t>
            </a:r>
            <a:endParaRPr sz="900">
              <a:latin typeface="Poppins Light"/>
              <a:ea typeface="Poppins Light"/>
              <a:cs typeface="Poppins Light"/>
              <a:sym typeface="Poppins Light"/>
            </a:endParaRPr>
          </a:p>
          <a:p>
            <a:pPr marL="0" lvl="0" indent="0" algn="l" rtl="0">
              <a:spcBef>
                <a:spcPts val="0"/>
              </a:spcBef>
              <a:spcAft>
                <a:spcPts val="0"/>
              </a:spcAft>
              <a:buNone/>
            </a:pPr>
            <a:endParaRPr sz="900">
              <a:latin typeface="Poppins Light"/>
              <a:ea typeface="Poppins Light"/>
              <a:cs typeface="Poppins Light"/>
              <a:sym typeface="Poppins Light"/>
            </a:endParaRPr>
          </a:p>
          <a:p>
            <a:pPr marL="0" lvl="0" indent="0" algn="l" rtl="0">
              <a:spcBef>
                <a:spcPts val="0"/>
              </a:spcBef>
              <a:spcAft>
                <a:spcPts val="0"/>
              </a:spcAft>
              <a:buNone/>
            </a:pPr>
            <a:r>
              <a:rPr lang="en" sz="900">
                <a:latin typeface="Poppins Light"/>
                <a:ea typeface="Poppins Light"/>
                <a:cs typeface="Poppins Light"/>
                <a:sym typeface="Poppins Light"/>
              </a:rPr>
              <a:t>Isn’t that nice? :)</a:t>
            </a:r>
            <a:endParaRPr sz="900">
              <a:latin typeface="Poppins Light"/>
              <a:ea typeface="Poppins Light"/>
              <a:cs typeface="Poppins Light"/>
              <a:sym typeface="Poppins Light"/>
            </a:endParaRPr>
          </a:p>
          <a:p>
            <a:pPr marL="0" lvl="0" indent="0" algn="l" rtl="0">
              <a:spcBef>
                <a:spcPts val="0"/>
              </a:spcBef>
              <a:spcAft>
                <a:spcPts val="0"/>
              </a:spcAft>
              <a:buNone/>
            </a:pPr>
            <a:endParaRPr sz="900">
              <a:latin typeface="Poppins Light"/>
              <a:ea typeface="Poppins Light"/>
              <a:cs typeface="Poppins Light"/>
              <a:sym typeface="Poppins Light"/>
            </a:endParaRPr>
          </a:p>
          <a:p>
            <a:pPr marL="0" lvl="0" indent="0" algn="l" rtl="0">
              <a:spcBef>
                <a:spcPts val="0"/>
              </a:spcBef>
              <a:spcAft>
                <a:spcPts val="0"/>
              </a:spcAft>
              <a:buNone/>
            </a:pPr>
            <a:r>
              <a:rPr lang="en" sz="900">
                <a:latin typeface="Poppins Light"/>
                <a:ea typeface="Poppins Light"/>
                <a:cs typeface="Poppins Light"/>
                <a:sym typeface="Poppins Light"/>
              </a:rPr>
              <a:t>Examples:</a:t>
            </a:r>
            <a:endParaRPr sz="900">
              <a:latin typeface="Poppins Light"/>
              <a:ea typeface="Poppins Light"/>
              <a:cs typeface="Poppins Light"/>
              <a:sym typeface="Poppins Light"/>
            </a:endParaRPr>
          </a:p>
          <a:p>
            <a:pPr marL="0" lvl="0" indent="0" algn="l" rtl="0">
              <a:spcBef>
                <a:spcPts val="0"/>
              </a:spcBef>
              <a:spcAft>
                <a:spcPts val="0"/>
              </a:spcAft>
              <a:buClr>
                <a:schemeClr val="dk1"/>
              </a:buClr>
              <a:buSzPts val="1100"/>
              <a:buFont typeface="Arial"/>
              <a:buNone/>
            </a:pPr>
            <a:endParaRPr sz="900">
              <a:latin typeface="Poppins Light"/>
              <a:ea typeface="Poppins Light"/>
              <a:cs typeface="Poppins Light"/>
              <a:sym typeface="Poppins Light"/>
            </a:endParaRPr>
          </a:p>
          <a:p>
            <a:pPr marL="0" lvl="0" indent="0" algn="l" rtl="0">
              <a:spcBef>
                <a:spcPts val="0"/>
              </a:spcBef>
              <a:spcAft>
                <a:spcPts val="0"/>
              </a:spcAft>
              <a:buNone/>
            </a:pPr>
            <a:endParaRPr sz="900">
              <a:latin typeface="Poppins Light"/>
              <a:ea typeface="Poppins Light"/>
              <a:cs typeface="Poppins Light"/>
              <a:sym typeface="Poppins Light"/>
            </a:endParaRPr>
          </a:p>
        </p:txBody>
      </p:sp>
      <p:grpSp>
        <p:nvGrpSpPr>
          <p:cNvPr id="455" name="Google Shape;455;p39"/>
          <p:cNvGrpSpPr/>
          <p:nvPr/>
        </p:nvGrpSpPr>
        <p:grpSpPr>
          <a:xfrm>
            <a:off x="348747" y="333019"/>
            <a:ext cx="342903" cy="447293"/>
            <a:chOff x="590250" y="244200"/>
            <a:chExt cx="407975" cy="532175"/>
          </a:xfrm>
        </p:grpSpPr>
        <p:sp>
          <p:nvSpPr>
            <p:cNvPr id="456" name="Google Shape;456;p39"/>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9"/>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9"/>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9"/>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9"/>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9"/>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9"/>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9"/>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9"/>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9"/>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9"/>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9"/>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9"/>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9"/>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39"/>
          <p:cNvGrpSpPr/>
          <p:nvPr/>
        </p:nvGrpSpPr>
        <p:grpSpPr>
          <a:xfrm>
            <a:off x="901439" y="399041"/>
            <a:ext cx="372594" cy="310144"/>
            <a:chOff x="1247825" y="322750"/>
            <a:chExt cx="443300" cy="369000"/>
          </a:xfrm>
        </p:grpSpPr>
        <p:sp>
          <p:nvSpPr>
            <p:cNvPr id="471" name="Google Shape;471;p39"/>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9"/>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9"/>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9"/>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9"/>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 name="Google Shape;476;p39"/>
          <p:cNvGrpSpPr/>
          <p:nvPr/>
        </p:nvGrpSpPr>
        <p:grpSpPr>
          <a:xfrm>
            <a:off x="1474618" y="397507"/>
            <a:ext cx="356204" cy="313212"/>
            <a:chOff x="1929775" y="320925"/>
            <a:chExt cx="423800" cy="372650"/>
          </a:xfrm>
        </p:grpSpPr>
        <p:sp>
          <p:nvSpPr>
            <p:cNvPr id="477" name="Google Shape;477;p39"/>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9"/>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9"/>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9"/>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9"/>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39"/>
          <p:cNvSpPr/>
          <p:nvPr/>
        </p:nvSpPr>
        <p:spPr>
          <a:xfrm>
            <a:off x="2071920" y="386254"/>
            <a:ext cx="291717" cy="335738"/>
          </a:xfrm>
          <a:custGeom>
            <a:avLst/>
            <a:gdLst/>
            <a:ahLst/>
            <a:cxnLst/>
            <a:rect l="l" t="t" r="r" b="b"/>
            <a:pathLst>
              <a:path w="13883" h="15978" fill="none" extrusionOk="0">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9"/>
          <p:cNvSpPr/>
          <p:nvPr/>
        </p:nvSpPr>
        <p:spPr>
          <a:xfrm>
            <a:off x="2656888" y="387284"/>
            <a:ext cx="251793" cy="333678"/>
          </a:xfrm>
          <a:custGeom>
            <a:avLst/>
            <a:gdLst/>
            <a:ahLst/>
            <a:cxnLst/>
            <a:rect l="l" t="t" r="r" b="b"/>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 name="Google Shape;484;p39"/>
          <p:cNvGrpSpPr/>
          <p:nvPr/>
        </p:nvGrpSpPr>
        <p:grpSpPr>
          <a:xfrm>
            <a:off x="3744262" y="362185"/>
            <a:ext cx="336767" cy="383835"/>
            <a:chOff x="4630125" y="278900"/>
            <a:chExt cx="400675" cy="456675"/>
          </a:xfrm>
        </p:grpSpPr>
        <p:sp>
          <p:nvSpPr>
            <p:cNvPr id="485" name="Google Shape;485;p39"/>
            <p:cNvSpPr/>
            <p:nvPr/>
          </p:nvSpPr>
          <p:spPr>
            <a:xfrm>
              <a:off x="4659350"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9"/>
            <p:cNvSpPr/>
            <p:nvPr/>
          </p:nvSpPr>
          <p:spPr>
            <a:xfrm>
              <a:off x="4630125"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9"/>
            <p:cNvSpPr/>
            <p:nvPr/>
          </p:nvSpPr>
          <p:spPr>
            <a:xfrm>
              <a:off x="4808525"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9"/>
            <p:cNvSpPr/>
            <p:nvPr/>
          </p:nvSpPr>
          <p:spPr>
            <a:xfrm>
              <a:off x="4808525"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9" name="Google Shape;489;p39"/>
          <p:cNvSpPr/>
          <p:nvPr/>
        </p:nvSpPr>
        <p:spPr>
          <a:xfrm>
            <a:off x="4284851" y="385750"/>
            <a:ext cx="385895" cy="336746"/>
          </a:xfrm>
          <a:custGeom>
            <a:avLst/>
            <a:gdLst/>
            <a:ahLst/>
            <a:cxnLst/>
            <a:rect l="l" t="t" r="r" b="b"/>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 name="Google Shape;490;p39"/>
          <p:cNvGrpSpPr/>
          <p:nvPr/>
        </p:nvGrpSpPr>
        <p:grpSpPr>
          <a:xfrm>
            <a:off x="353874" y="908741"/>
            <a:ext cx="342882" cy="418128"/>
            <a:chOff x="596350" y="929175"/>
            <a:chExt cx="407950" cy="497475"/>
          </a:xfrm>
        </p:grpSpPr>
        <p:sp>
          <p:nvSpPr>
            <p:cNvPr id="491" name="Google Shape;491;p39"/>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9"/>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9"/>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9"/>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9"/>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9"/>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9"/>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39"/>
          <p:cNvGrpSpPr/>
          <p:nvPr/>
        </p:nvGrpSpPr>
        <p:grpSpPr>
          <a:xfrm>
            <a:off x="1478190" y="969656"/>
            <a:ext cx="349060" cy="298882"/>
            <a:chOff x="1934025" y="1001650"/>
            <a:chExt cx="415300" cy="355600"/>
          </a:xfrm>
        </p:grpSpPr>
        <p:sp>
          <p:nvSpPr>
            <p:cNvPr id="499" name="Google Shape;499;p39"/>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9"/>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9"/>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9"/>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3" name="Google Shape;503;p39"/>
          <p:cNvSpPr/>
          <p:nvPr/>
        </p:nvSpPr>
        <p:spPr>
          <a:xfrm>
            <a:off x="2042249" y="944598"/>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9"/>
          <p:cNvSpPr/>
          <p:nvPr/>
        </p:nvSpPr>
        <p:spPr>
          <a:xfrm>
            <a:off x="2607759" y="961997"/>
            <a:ext cx="350068" cy="314242"/>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9"/>
          <p:cNvSpPr/>
          <p:nvPr/>
        </p:nvSpPr>
        <p:spPr>
          <a:xfrm>
            <a:off x="3177871" y="964561"/>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9"/>
          <p:cNvSpPr/>
          <p:nvPr/>
        </p:nvSpPr>
        <p:spPr>
          <a:xfrm>
            <a:off x="3754139" y="967629"/>
            <a:ext cx="317310" cy="3029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 name="Google Shape;507;p39"/>
          <p:cNvGrpSpPr/>
          <p:nvPr/>
        </p:nvGrpSpPr>
        <p:grpSpPr>
          <a:xfrm>
            <a:off x="4302585" y="947131"/>
            <a:ext cx="350068" cy="350573"/>
            <a:chOff x="5294400" y="974850"/>
            <a:chExt cx="416500" cy="417100"/>
          </a:xfrm>
        </p:grpSpPr>
        <p:sp>
          <p:nvSpPr>
            <p:cNvPr id="508" name="Google Shape;508;p39"/>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9"/>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 name="Google Shape;510;p39"/>
          <p:cNvGrpSpPr/>
          <p:nvPr/>
        </p:nvGrpSpPr>
        <p:grpSpPr>
          <a:xfrm>
            <a:off x="4825607" y="907732"/>
            <a:ext cx="433992" cy="422729"/>
            <a:chOff x="5916675" y="927975"/>
            <a:chExt cx="516350" cy="502950"/>
          </a:xfrm>
        </p:grpSpPr>
        <p:sp>
          <p:nvSpPr>
            <p:cNvPr id="511" name="Google Shape;511;p39"/>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9"/>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 name="Google Shape;513;p39"/>
          <p:cNvGrpSpPr/>
          <p:nvPr/>
        </p:nvGrpSpPr>
        <p:grpSpPr>
          <a:xfrm>
            <a:off x="327251" y="1557145"/>
            <a:ext cx="391001" cy="264085"/>
            <a:chOff x="564675" y="1700625"/>
            <a:chExt cx="465200" cy="314200"/>
          </a:xfrm>
        </p:grpSpPr>
        <p:sp>
          <p:nvSpPr>
            <p:cNvPr id="514" name="Google Shape;514;p39"/>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9"/>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9"/>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 name="Google Shape;517;p39"/>
          <p:cNvGrpSpPr/>
          <p:nvPr/>
        </p:nvGrpSpPr>
        <p:grpSpPr>
          <a:xfrm>
            <a:off x="892235" y="1492657"/>
            <a:ext cx="391001" cy="382827"/>
            <a:chOff x="1236875" y="1623900"/>
            <a:chExt cx="465200" cy="455475"/>
          </a:xfrm>
        </p:grpSpPr>
        <p:sp>
          <p:nvSpPr>
            <p:cNvPr id="518" name="Google Shape;518;p39"/>
            <p:cNvSpPr/>
            <p:nvPr/>
          </p:nvSpPr>
          <p:spPr>
            <a:xfrm>
              <a:off x="1236875" y="1623900"/>
              <a:ext cx="465200" cy="445125"/>
            </a:xfrm>
            <a:custGeom>
              <a:avLst/>
              <a:gdLst/>
              <a:ahLst/>
              <a:cxnLst/>
              <a:rect l="l" t="t" r="r" b="b"/>
              <a:pathLst>
                <a:path w="18608" h="17805" fill="none" extrusionOk="0">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9"/>
            <p:cNvSpPr/>
            <p:nvPr/>
          </p:nvSpPr>
          <p:spPr>
            <a:xfrm>
              <a:off x="1244800" y="2078750"/>
              <a:ext cx="449375" cy="625"/>
            </a:xfrm>
            <a:custGeom>
              <a:avLst/>
              <a:gdLst/>
              <a:ahLst/>
              <a:cxnLst/>
              <a:rect l="l" t="t" r="r" b="b"/>
              <a:pathLst>
                <a:path w="17975" h="25" fill="none" extrusionOk="0">
                  <a:moveTo>
                    <a:pt x="0" y="0"/>
                  </a:moveTo>
                  <a:lnTo>
                    <a:pt x="0" y="0"/>
                  </a:lnTo>
                  <a:lnTo>
                    <a:pt x="98" y="0"/>
                  </a:lnTo>
                  <a:lnTo>
                    <a:pt x="171" y="24"/>
                  </a:lnTo>
                  <a:lnTo>
                    <a:pt x="17804" y="24"/>
                  </a:lnTo>
                  <a:lnTo>
                    <a:pt x="17804" y="24"/>
                  </a:lnTo>
                  <a:lnTo>
                    <a:pt x="17877" y="0"/>
                  </a:lnTo>
                  <a:lnTo>
                    <a:pt x="17974"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9"/>
            <p:cNvSpPr/>
            <p:nvPr/>
          </p:nvSpPr>
          <p:spPr>
            <a:xfrm>
              <a:off x="1236875" y="1791950"/>
              <a:ext cx="465200" cy="171725"/>
            </a:xfrm>
            <a:custGeom>
              <a:avLst/>
              <a:gdLst/>
              <a:ahLst/>
              <a:cxnLst/>
              <a:rect l="l" t="t" r="r" b="b"/>
              <a:pathLst>
                <a:path w="18608" h="6869" fill="none" extrusionOk="0">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9"/>
            <p:cNvSpPr/>
            <p:nvPr/>
          </p:nvSpPr>
          <p:spPr>
            <a:xfrm>
              <a:off x="1330025" y="1750550"/>
              <a:ext cx="278900" cy="110850"/>
            </a:xfrm>
            <a:custGeom>
              <a:avLst/>
              <a:gdLst/>
              <a:ahLst/>
              <a:cxnLst/>
              <a:rect l="l" t="t" r="r" b="b"/>
              <a:pathLst>
                <a:path w="11156" h="4434" fill="none" extrusionOk="0">
                  <a:moveTo>
                    <a:pt x="1" y="4433"/>
                  </a:moveTo>
                  <a:lnTo>
                    <a:pt x="1" y="1"/>
                  </a:lnTo>
                  <a:lnTo>
                    <a:pt x="11155" y="1"/>
                  </a:lnTo>
                  <a:lnTo>
                    <a:pt x="11155" y="4433"/>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9"/>
            <p:cNvSpPr/>
            <p:nvPr/>
          </p:nvSpPr>
          <p:spPr>
            <a:xfrm>
              <a:off x="1402500" y="1810225"/>
              <a:ext cx="133975" cy="25"/>
            </a:xfrm>
            <a:custGeom>
              <a:avLst/>
              <a:gdLst/>
              <a:ahLst/>
              <a:cxnLst/>
              <a:rect l="l" t="t" r="r" b="b"/>
              <a:pathLst>
                <a:path w="5359" h="1" fill="none" extrusionOk="0">
                  <a:moveTo>
                    <a:pt x="0" y="0"/>
                  </a:moveTo>
                  <a:lnTo>
                    <a:pt x="5358"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9"/>
            <p:cNvSpPr/>
            <p:nvPr/>
          </p:nvSpPr>
          <p:spPr>
            <a:xfrm>
              <a:off x="1402500" y="1844325"/>
              <a:ext cx="133975" cy="25"/>
            </a:xfrm>
            <a:custGeom>
              <a:avLst/>
              <a:gdLst/>
              <a:ahLst/>
              <a:cxnLst/>
              <a:rect l="l" t="t" r="r" b="b"/>
              <a:pathLst>
                <a:path w="5359" h="1" fill="none" extrusionOk="0">
                  <a:moveTo>
                    <a:pt x="0" y="0"/>
                  </a:moveTo>
                  <a:lnTo>
                    <a:pt x="5358"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9"/>
            <p:cNvSpPr/>
            <p:nvPr/>
          </p:nvSpPr>
          <p:spPr>
            <a:xfrm>
              <a:off x="1402500" y="1878425"/>
              <a:ext cx="85250" cy="25"/>
            </a:xfrm>
            <a:custGeom>
              <a:avLst/>
              <a:gdLst/>
              <a:ahLst/>
              <a:cxnLst/>
              <a:rect l="l" t="t" r="r" b="b"/>
              <a:pathLst>
                <a:path w="3410" h="1" fill="none" extrusionOk="0">
                  <a:moveTo>
                    <a:pt x="0" y="0"/>
                  </a:moveTo>
                  <a:lnTo>
                    <a:pt x="3410"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 name="Google Shape;525;p39"/>
          <p:cNvGrpSpPr/>
          <p:nvPr/>
        </p:nvGrpSpPr>
        <p:grpSpPr>
          <a:xfrm>
            <a:off x="1469490" y="1500852"/>
            <a:ext cx="366458" cy="366437"/>
            <a:chOff x="1923675" y="1633650"/>
            <a:chExt cx="436000" cy="435975"/>
          </a:xfrm>
        </p:grpSpPr>
        <p:sp>
          <p:nvSpPr>
            <p:cNvPr id="526" name="Google Shape;526;p39"/>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9"/>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9"/>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9"/>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9"/>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9"/>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 name="Google Shape;532;p39"/>
          <p:cNvGrpSpPr/>
          <p:nvPr/>
        </p:nvGrpSpPr>
        <p:grpSpPr>
          <a:xfrm>
            <a:off x="2032941" y="1499318"/>
            <a:ext cx="369505" cy="369505"/>
            <a:chOff x="2594050" y="1631825"/>
            <a:chExt cx="439625" cy="439625"/>
          </a:xfrm>
        </p:grpSpPr>
        <p:sp>
          <p:nvSpPr>
            <p:cNvPr id="533" name="Google Shape;533;p39"/>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9"/>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9"/>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9"/>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7" name="Google Shape;537;p39"/>
          <p:cNvSpPr/>
          <p:nvPr/>
        </p:nvSpPr>
        <p:spPr>
          <a:xfrm>
            <a:off x="2614399" y="1515740"/>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 name="Google Shape;538;p39"/>
          <p:cNvGrpSpPr/>
          <p:nvPr/>
        </p:nvGrpSpPr>
        <p:grpSpPr>
          <a:xfrm>
            <a:off x="3197706" y="1471687"/>
            <a:ext cx="299911" cy="424768"/>
            <a:chOff x="3979850" y="1598950"/>
            <a:chExt cx="356825" cy="505375"/>
          </a:xfrm>
        </p:grpSpPr>
        <p:sp>
          <p:nvSpPr>
            <p:cNvPr id="539" name="Google Shape;539;p39"/>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9"/>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 name="Google Shape;541;p39"/>
          <p:cNvGrpSpPr/>
          <p:nvPr/>
        </p:nvGrpSpPr>
        <p:grpSpPr>
          <a:xfrm>
            <a:off x="3715096" y="1562776"/>
            <a:ext cx="395098" cy="242589"/>
            <a:chOff x="4595425" y="1707325"/>
            <a:chExt cx="470075" cy="288625"/>
          </a:xfrm>
        </p:grpSpPr>
        <p:sp>
          <p:nvSpPr>
            <p:cNvPr id="542" name="Google Shape;542;p39"/>
            <p:cNvSpPr/>
            <p:nvPr/>
          </p:nvSpPr>
          <p:spPr>
            <a:xfrm>
              <a:off x="4809750" y="1707325"/>
              <a:ext cx="41425" cy="41425"/>
            </a:xfrm>
            <a:custGeom>
              <a:avLst/>
              <a:gdLst/>
              <a:ahLst/>
              <a:cxnLst/>
              <a:rect l="l" t="t" r="r" b="b"/>
              <a:pathLst>
                <a:path w="1657" h="1657" fill="none" extrusionOk="0">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9"/>
            <p:cNvSpPr/>
            <p:nvPr/>
          </p:nvSpPr>
          <p:spPr>
            <a:xfrm>
              <a:off x="502407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9"/>
            <p:cNvSpPr/>
            <p:nvPr/>
          </p:nvSpPr>
          <p:spPr>
            <a:xfrm>
              <a:off x="4628900" y="1760300"/>
              <a:ext cx="403100" cy="177825"/>
            </a:xfrm>
            <a:custGeom>
              <a:avLst/>
              <a:gdLst/>
              <a:ahLst/>
              <a:cxnLst/>
              <a:rect l="l" t="t" r="r" b="b"/>
              <a:pathLst>
                <a:path w="16124" h="7113" fill="none" extrusionOk="0">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9"/>
            <p:cNvSpPr/>
            <p:nvPr/>
          </p:nvSpPr>
          <p:spPr>
            <a:xfrm>
              <a:off x="459542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9"/>
            <p:cNvSpPr/>
            <p:nvPr/>
          </p:nvSpPr>
          <p:spPr>
            <a:xfrm>
              <a:off x="4667275" y="1951475"/>
              <a:ext cx="326375" cy="44475"/>
            </a:xfrm>
            <a:custGeom>
              <a:avLst/>
              <a:gdLst/>
              <a:ahLst/>
              <a:cxnLst/>
              <a:rect l="l" t="t" r="r" b="b"/>
              <a:pathLst>
                <a:path w="13055" h="1779" fill="none" extrusionOk="0">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 name="Google Shape;547;p39"/>
          <p:cNvGrpSpPr/>
          <p:nvPr/>
        </p:nvGrpSpPr>
        <p:grpSpPr>
          <a:xfrm>
            <a:off x="4299013" y="1503416"/>
            <a:ext cx="357234" cy="361310"/>
            <a:chOff x="5290150" y="1636700"/>
            <a:chExt cx="425025" cy="429875"/>
          </a:xfrm>
        </p:grpSpPr>
        <p:sp>
          <p:nvSpPr>
            <p:cNvPr id="548" name="Google Shape;548;p39"/>
            <p:cNvSpPr/>
            <p:nvPr/>
          </p:nvSpPr>
          <p:spPr>
            <a:xfrm>
              <a:off x="5396700" y="1939925"/>
              <a:ext cx="211900" cy="126650"/>
            </a:xfrm>
            <a:custGeom>
              <a:avLst/>
              <a:gdLst/>
              <a:ahLst/>
              <a:cxnLst/>
              <a:rect l="l" t="t" r="r" b="b"/>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9"/>
            <p:cNvSpPr/>
            <p:nvPr/>
          </p:nvSpPr>
          <p:spPr>
            <a:xfrm>
              <a:off x="5290150" y="1636700"/>
              <a:ext cx="425025" cy="294100"/>
            </a:xfrm>
            <a:custGeom>
              <a:avLst/>
              <a:gdLst/>
              <a:ahLst/>
              <a:cxnLst/>
              <a:rect l="l" t="t" r="r" b="b"/>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39"/>
          <p:cNvGrpSpPr/>
          <p:nvPr/>
        </p:nvGrpSpPr>
        <p:grpSpPr>
          <a:xfrm>
            <a:off x="4862967" y="1492657"/>
            <a:ext cx="359272" cy="376691"/>
            <a:chOff x="5961125" y="1623900"/>
            <a:chExt cx="427450" cy="448175"/>
          </a:xfrm>
        </p:grpSpPr>
        <p:sp>
          <p:nvSpPr>
            <p:cNvPr id="551" name="Google Shape;551;p39"/>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9"/>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9"/>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9"/>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9"/>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9"/>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9"/>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 name="Google Shape;558;p39"/>
          <p:cNvGrpSpPr/>
          <p:nvPr/>
        </p:nvGrpSpPr>
        <p:grpSpPr>
          <a:xfrm>
            <a:off x="5415659" y="1502386"/>
            <a:ext cx="383835" cy="363369"/>
            <a:chOff x="6618700" y="1635475"/>
            <a:chExt cx="456675" cy="432325"/>
          </a:xfrm>
        </p:grpSpPr>
        <p:sp>
          <p:nvSpPr>
            <p:cNvPr id="559" name="Google Shape;559;p39"/>
            <p:cNvSpPr/>
            <p:nvPr/>
          </p:nvSpPr>
          <p:spPr>
            <a:xfrm>
              <a:off x="6663775" y="1904000"/>
              <a:ext cx="117525" cy="163800"/>
            </a:xfrm>
            <a:custGeom>
              <a:avLst/>
              <a:gdLst/>
              <a:ahLst/>
              <a:cxnLst/>
              <a:rect l="l" t="t" r="r" b="b"/>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9"/>
            <p:cNvSpPr/>
            <p:nvPr/>
          </p:nvSpPr>
          <p:spPr>
            <a:xfrm>
              <a:off x="7046125" y="1775525"/>
              <a:ext cx="29250" cy="99275"/>
            </a:xfrm>
            <a:custGeom>
              <a:avLst/>
              <a:gdLst/>
              <a:ahLst/>
              <a:cxnLst/>
              <a:rect l="l" t="t" r="r" b="b"/>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9"/>
            <p:cNvSpPr/>
            <p:nvPr/>
          </p:nvSpPr>
          <p:spPr>
            <a:xfrm>
              <a:off x="6618700" y="1751775"/>
              <a:ext cx="96850" cy="146750"/>
            </a:xfrm>
            <a:custGeom>
              <a:avLst/>
              <a:gdLst/>
              <a:ahLst/>
              <a:cxnLst/>
              <a:rect l="l" t="t" r="r" b="b"/>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9"/>
            <p:cNvSpPr/>
            <p:nvPr/>
          </p:nvSpPr>
          <p:spPr>
            <a:xfrm>
              <a:off x="6721600" y="1660450"/>
              <a:ext cx="278900" cy="329425"/>
            </a:xfrm>
            <a:custGeom>
              <a:avLst/>
              <a:gdLst/>
              <a:ahLst/>
              <a:cxnLst/>
              <a:rect l="l" t="t" r="r" b="b"/>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9"/>
            <p:cNvSpPr/>
            <p:nvPr/>
          </p:nvSpPr>
          <p:spPr>
            <a:xfrm>
              <a:off x="7006550" y="1635475"/>
              <a:ext cx="34750" cy="378750"/>
            </a:xfrm>
            <a:custGeom>
              <a:avLst/>
              <a:gdLst/>
              <a:ahLst/>
              <a:cxnLst/>
              <a:rect l="l" t="t" r="r" b="b"/>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 name="Google Shape;564;p39"/>
          <p:cNvGrpSpPr/>
          <p:nvPr/>
        </p:nvGrpSpPr>
        <p:grpSpPr>
          <a:xfrm>
            <a:off x="370747" y="2085798"/>
            <a:ext cx="304009" cy="326513"/>
            <a:chOff x="616425" y="2329600"/>
            <a:chExt cx="361700" cy="388475"/>
          </a:xfrm>
        </p:grpSpPr>
        <p:sp>
          <p:nvSpPr>
            <p:cNvPr id="565" name="Google Shape;565;p39"/>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9"/>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9"/>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9"/>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9"/>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9"/>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9"/>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9"/>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 name="Google Shape;573;p39"/>
          <p:cNvGrpSpPr/>
          <p:nvPr/>
        </p:nvGrpSpPr>
        <p:grpSpPr>
          <a:xfrm>
            <a:off x="927557" y="2088866"/>
            <a:ext cx="320378" cy="320378"/>
            <a:chOff x="1278900" y="2333250"/>
            <a:chExt cx="381175" cy="381175"/>
          </a:xfrm>
        </p:grpSpPr>
        <p:sp>
          <p:nvSpPr>
            <p:cNvPr id="574" name="Google Shape;574;p39"/>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9"/>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9"/>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9"/>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 name="Google Shape;578;p39"/>
          <p:cNvGrpSpPr/>
          <p:nvPr/>
        </p:nvGrpSpPr>
        <p:grpSpPr>
          <a:xfrm>
            <a:off x="1492520" y="2088866"/>
            <a:ext cx="320399" cy="320378"/>
            <a:chOff x="1951075" y="2333250"/>
            <a:chExt cx="381200" cy="381175"/>
          </a:xfrm>
        </p:grpSpPr>
        <p:sp>
          <p:nvSpPr>
            <p:cNvPr id="579" name="Google Shape;579;p39"/>
            <p:cNvSpPr/>
            <p:nvPr/>
          </p:nvSpPr>
          <p:spPr>
            <a:xfrm>
              <a:off x="1951075"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9"/>
            <p:cNvSpPr/>
            <p:nvPr/>
          </p:nvSpPr>
          <p:spPr>
            <a:xfrm>
              <a:off x="2197675"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9"/>
            <p:cNvSpPr/>
            <p:nvPr/>
          </p:nvSpPr>
          <p:spPr>
            <a:xfrm>
              <a:off x="20418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9"/>
            <p:cNvSpPr/>
            <p:nvPr/>
          </p:nvSpPr>
          <p:spPr>
            <a:xfrm>
              <a:off x="2041800"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583;p39"/>
          <p:cNvGrpSpPr/>
          <p:nvPr/>
        </p:nvGrpSpPr>
        <p:grpSpPr>
          <a:xfrm>
            <a:off x="2057504" y="2088866"/>
            <a:ext cx="320378" cy="320378"/>
            <a:chOff x="2623275" y="2333250"/>
            <a:chExt cx="381175" cy="381175"/>
          </a:xfrm>
        </p:grpSpPr>
        <p:sp>
          <p:nvSpPr>
            <p:cNvPr id="584" name="Google Shape;584;p39"/>
            <p:cNvSpPr/>
            <p:nvPr/>
          </p:nvSpPr>
          <p:spPr>
            <a:xfrm>
              <a:off x="2623275" y="2333250"/>
              <a:ext cx="381175" cy="381175"/>
            </a:xfrm>
            <a:custGeom>
              <a:avLst/>
              <a:gdLst/>
              <a:ahLst/>
              <a:cxnLst/>
              <a:rect l="l" t="t" r="r" b="b"/>
              <a:pathLst>
                <a:path w="15247" h="15247" fill="none" extrusionOk="0">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9"/>
            <p:cNvSpPr/>
            <p:nvPr/>
          </p:nvSpPr>
          <p:spPr>
            <a:xfrm>
              <a:off x="2869875" y="2503125"/>
              <a:ext cx="43875" cy="47525"/>
            </a:xfrm>
            <a:custGeom>
              <a:avLst/>
              <a:gdLst/>
              <a:ahLst/>
              <a:cxnLst/>
              <a:rect l="l" t="t" r="r" b="b"/>
              <a:pathLst>
                <a:path w="1755" h="1901" fill="none" extrusionOk="0">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9"/>
            <p:cNvSpPr/>
            <p:nvPr/>
          </p:nvSpPr>
          <p:spPr>
            <a:xfrm>
              <a:off x="2714000" y="2503125"/>
              <a:ext cx="43875" cy="47525"/>
            </a:xfrm>
            <a:custGeom>
              <a:avLst/>
              <a:gdLst/>
              <a:ahLst/>
              <a:cxnLst/>
              <a:rect l="l" t="t" r="r" b="b"/>
              <a:pathLst>
                <a:path w="1755" h="1901" fill="none" extrusionOk="0">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9"/>
            <p:cNvSpPr/>
            <p:nvPr/>
          </p:nvSpPr>
          <p:spPr>
            <a:xfrm>
              <a:off x="2810200" y="2595675"/>
              <a:ext cx="99875" cy="31075"/>
            </a:xfrm>
            <a:custGeom>
              <a:avLst/>
              <a:gdLst/>
              <a:ahLst/>
              <a:cxnLst/>
              <a:rect l="l" t="t" r="r" b="b"/>
              <a:pathLst>
                <a:path w="3995" h="1243" fill="none" extrusionOk="0">
                  <a:moveTo>
                    <a:pt x="1" y="1242"/>
                  </a:moveTo>
                  <a:lnTo>
                    <a:pt x="3995"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 name="Google Shape;588;p39"/>
          <p:cNvGrpSpPr/>
          <p:nvPr/>
        </p:nvGrpSpPr>
        <p:grpSpPr>
          <a:xfrm>
            <a:off x="2697209" y="2033603"/>
            <a:ext cx="170937" cy="426827"/>
            <a:chOff x="3384375" y="2267500"/>
            <a:chExt cx="203375" cy="507825"/>
          </a:xfrm>
        </p:grpSpPr>
        <p:sp>
          <p:nvSpPr>
            <p:cNvPr id="589" name="Google Shape;589;p39"/>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9"/>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 name="Google Shape;591;p39"/>
          <p:cNvGrpSpPr/>
          <p:nvPr/>
        </p:nvGrpSpPr>
        <p:grpSpPr>
          <a:xfrm>
            <a:off x="3842516" y="2087836"/>
            <a:ext cx="140237" cy="318339"/>
            <a:chOff x="4747025" y="2332025"/>
            <a:chExt cx="166850" cy="378750"/>
          </a:xfrm>
        </p:grpSpPr>
        <p:sp>
          <p:nvSpPr>
            <p:cNvPr id="592" name="Google Shape;592;p39"/>
            <p:cNvSpPr/>
            <p:nvPr/>
          </p:nvSpPr>
          <p:spPr>
            <a:xfrm>
              <a:off x="4747025" y="2427025"/>
              <a:ext cx="166850" cy="283750"/>
            </a:xfrm>
            <a:custGeom>
              <a:avLst/>
              <a:gdLst/>
              <a:ahLst/>
              <a:cxnLst/>
              <a:rect l="l" t="t" r="r" b="b"/>
              <a:pathLst>
                <a:path w="6674" h="11350" fill="none" extrusionOk="0">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9"/>
            <p:cNvSpPr/>
            <p:nvPr/>
          </p:nvSpPr>
          <p:spPr>
            <a:xfrm>
              <a:off x="4792100" y="2332025"/>
              <a:ext cx="76725" cy="84050"/>
            </a:xfrm>
            <a:custGeom>
              <a:avLst/>
              <a:gdLst/>
              <a:ahLst/>
              <a:cxnLst/>
              <a:rect l="l" t="t" r="r" b="b"/>
              <a:pathLst>
                <a:path w="3069" h="3362" fill="none" extrusionOk="0">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 name="Google Shape;594;p39"/>
          <p:cNvGrpSpPr/>
          <p:nvPr/>
        </p:nvGrpSpPr>
        <p:grpSpPr>
          <a:xfrm>
            <a:off x="3274990" y="2035641"/>
            <a:ext cx="145343" cy="422729"/>
            <a:chOff x="4071800" y="2269925"/>
            <a:chExt cx="172925" cy="502950"/>
          </a:xfrm>
        </p:grpSpPr>
        <p:sp>
          <p:nvSpPr>
            <p:cNvPr id="595" name="Google Shape;595;p39"/>
            <p:cNvSpPr/>
            <p:nvPr/>
          </p:nvSpPr>
          <p:spPr>
            <a:xfrm>
              <a:off x="4118075" y="2269925"/>
              <a:ext cx="80375" cy="91350"/>
            </a:xfrm>
            <a:custGeom>
              <a:avLst/>
              <a:gdLst/>
              <a:ahLst/>
              <a:cxnLst/>
              <a:rect l="l" t="t" r="r" b="b"/>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9"/>
            <p:cNvSpPr/>
            <p:nvPr/>
          </p:nvSpPr>
          <p:spPr>
            <a:xfrm>
              <a:off x="4071800" y="2372825"/>
              <a:ext cx="172925" cy="400050"/>
            </a:xfrm>
            <a:custGeom>
              <a:avLst/>
              <a:gdLst/>
              <a:ahLst/>
              <a:cxnLst/>
              <a:rect l="l" t="t" r="r" b="b"/>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 name="Google Shape;597;p39"/>
          <p:cNvSpPr/>
          <p:nvPr/>
        </p:nvSpPr>
        <p:spPr>
          <a:xfrm>
            <a:off x="4317611" y="2080241"/>
            <a:ext cx="320378" cy="337776"/>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 name="Google Shape;598;p39"/>
          <p:cNvGrpSpPr/>
          <p:nvPr/>
        </p:nvGrpSpPr>
        <p:grpSpPr>
          <a:xfrm>
            <a:off x="4872696" y="2086302"/>
            <a:ext cx="345971" cy="325505"/>
            <a:chOff x="5972700" y="2330200"/>
            <a:chExt cx="411625" cy="387275"/>
          </a:xfrm>
        </p:grpSpPr>
        <p:sp>
          <p:nvSpPr>
            <p:cNvPr id="599" name="Google Shape;599;p39"/>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9"/>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 name="Google Shape;601;p39"/>
          <p:cNvGrpSpPr/>
          <p:nvPr/>
        </p:nvGrpSpPr>
        <p:grpSpPr>
          <a:xfrm>
            <a:off x="467993" y="2614431"/>
            <a:ext cx="109538" cy="399195"/>
            <a:chOff x="732125" y="2958550"/>
            <a:chExt cx="130325" cy="474950"/>
          </a:xfrm>
        </p:grpSpPr>
        <p:sp>
          <p:nvSpPr>
            <p:cNvPr id="602" name="Google Shape;602;p39"/>
            <p:cNvSpPr/>
            <p:nvPr/>
          </p:nvSpPr>
          <p:spPr>
            <a:xfrm>
              <a:off x="732125" y="2958550"/>
              <a:ext cx="130325" cy="474950"/>
            </a:xfrm>
            <a:custGeom>
              <a:avLst/>
              <a:gdLst/>
              <a:ahLst/>
              <a:cxnLst/>
              <a:rect l="l" t="t" r="r" b="b"/>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9"/>
            <p:cNvSpPr/>
            <p:nvPr/>
          </p:nvSpPr>
          <p:spPr>
            <a:xfrm>
              <a:off x="756475" y="3090675"/>
              <a:ext cx="81625" cy="318475"/>
            </a:xfrm>
            <a:custGeom>
              <a:avLst/>
              <a:gdLst/>
              <a:ahLst/>
              <a:cxnLst/>
              <a:rect l="l" t="t" r="r" b="b"/>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9"/>
            <p:cNvSpPr/>
            <p:nvPr/>
          </p:nvSpPr>
          <p:spPr>
            <a:xfrm>
              <a:off x="802750" y="3129050"/>
              <a:ext cx="13425" cy="25"/>
            </a:xfrm>
            <a:custGeom>
              <a:avLst/>
              <a:gdLst/>
              <a:ahLst/>
              <a:cxnLst/>
              <a:rect l="l" t="t" r="r" b="b"/>
              <a:pathLst>
                <a:path w="537" h="1" fill="none" extrusionOk="0">
                  <a:moveTo>
                    <a:pt x="536" y="0"/>
                  </a:moveTo>
                  <a:lnTo>
                    <a:pt x="0"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9"/>
            <p:cNvSpPr/>
            <p:nvPr/>
          </p:nvSpPr>
          <p:spPr>
            <a:xfrm>
              <a:off x="802750" y="3162525"/>
              <a:ext cx="13425" cy="25"/>
            </a:xfrm>
            <a:custGeom>
              <a:avLst/>
              <a:gdLst/>
              <a:ahLst/>
              <a:cxnLst/>
              <a:rect l="l" t="t" r="r" b="b"/>
              <a:pathLst>
                <a:path w="537" h="1" fill="none" extrusionOk="0">
                  <a:moveTo>
                    <a:pt x="536" y="1"/>
                  </a:moveTo>
                  <a:lnTo>
                    <a:pt x="0" y="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9"/>
            <p:cNvSpPr/>
            <p:nvPr/>
          </p:nvSpPr>
          <p:spPr>
            <a:xfrm>
              <a:off x="802750" y="3196025"/>
              <a:ext cx="13425" cy="25"/>
            </a:xfrm>
            <a:custGeom>
              <a:avLst/>
              <a:gdLst/>
              <a:ahLst/>
              <a:cxnLst/>
              <a:rect l="l" t="t" r="r" b="b"/>
              <a:pathLst>
                <a:path w="537" h="1" fill="none" extrusionOk="0">
                  <a:moveTo>
                    <a:pt x="536" y="0"/>
                  </a:moveTo>
                  <a:lnTo>
                    <a:pt x="0"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9"/>
            <p:cNvSpPr/>
            <p:nvPr/>
          </p:nvSpPr>
          <p:spPr>
            <a:xfrm>
              <a:off x="802750" y="3229500"/>
              <a:ext cx="13425" cy="25"/>
            </a:xfrm>
            <a:custGeom>
              <a:avLst/>
              <a:gdLst/>
              <a:ahLst/>
              <a:cxnLst/>
              <a:rect l="l" t="t" r="r" b="b"/>
              <a:pathLst>
                <a:path w="537" h="1" fill="none" extrusionOk="0">
                  <a:moveTo>
                    <a:pt x="536" y="1"/>
                  </a:moveTo>
                  <a:lnTo>
                    <a:pt x="0" y="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9"/>
            <p:cNvSpPr/>
            <p:nvPr/>
          </p:nvSpPr>
          <p:spPr>
            <a:xfrm>
              <a:off x="802750" y="3263000"/>
              <a:ext cx="13425" cy="25"/>
            </a:xfrm>
            <a:custGeom>
              <a:avLst/>
              <a:gdLst/>
              <a:ahLst/>
              <a:cxnLst/>
              <a:rect l="l" t="t" r="r" b="b"/>
              <a:pathLst>
                <a:path w="537" h="1" fill="none" extrusionOk="0">
                  <a:moveTo>
                    <a:pt x="536" y="0"/>
                  </a:moveTo>
                  <a:lnTo>
                    <a:pt x="0"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9"/>
            <p:cNvSpPr/>
            <p:nvPr/>
          </p:nvSpPr>
          <p:spPr>
            <a:xfrm>
              <a:off x="802750" y="3296475"/>
              <a:ext cx="13425" cy="25"/>
            </a:xfrm>
            <a:custGeom>
              <a:avLst/>
              <a:gdLst/>
              <a:ahLst/>
              <a:cxnLst/>
              <a:rect l="l" t="t" r="r" b="b"/>
              <a:pathLst>
                <a:path w="537" h="1" fill="none" extrusionOk="0">
                  <a:moveTo>
                    <a:pt x="536" y="1"/>
                  </a:moveTo>
                  <a:lnTo>
                    <a:pt x="0" y="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 name="Google Shape;610;p39"/>
          <p:cNvSpPr/>
          <p:nvPr/>
        </p:nvSpPr>
        <p:spPr>
          <a:xfrm>
            <a:off x="1484913" y="2598660"/>
            <a:ext cx="335738" cy="430924"/>
          </a:xfrm>
          <a:custGeom>
            <a:avLst/>
            <a:gdLst/>
            <a:ahLst/>
            <a:cxnLst/>
            <a:rect l="l" t="t" r="r" b="b"/>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9"/>
          <p:cNvSpPr/>
          <p:nvPr/>
        </p:nvSpPr>
        <p:spPr>
          <a:xfrm>
            <a:off x="963405" y="2598660"/>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 name="Google Shape;612;p39"/>
          <p:cNvGrpSpPr/>
          <p:nvPr/>
        </p:nvGrpSpPr>
        <p:grpSpPr>
          <a:xfrm>
            <a:off x="2023737" y="2627227"/>
            <a:ext cx="387933" cy="367467"/>
            <a:chOff x="2583100" y="2973775"/>
            <a:chExt cx="461550" cy="437200"/>
          </a:xfrm>
        </p:grpSpPr>
        <p:sp>
          <p:nvSpPr>
            <p:cNvPr id="613" name="Google Shape;613;p39"/>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9"/>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 name="Google Shape;615;p39"/>
          <p:cNvSpPr/>
          <p:nvPr/>
        </p:nvSpPr>
        <p:spPr>
          <a:xfrm>
            <a:off x="3734681" y="2636022"/>
            <a:ext cx="356204" cy="356204"/>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 name="Google Shape;616;p39"/>
          <p:cNvGrpSpPr/>
          <p:nvPr/>
        </p:nvGrpSpPr>
        <p:grpSpPr>
          <a:xfrm>
            <a:off x="4263186" y="2655384"/>
            <a:ext cx="435022" cy="323445"/>
            <a:chOff x="5247525" y="3007275"/>
            <a:chExt cx="517575" cy="384825"/>
          </a:xfrm>
        </p:grpSpPr>
        <p:sp>
          <p:nvSpPr>
            <p:cNvPr id="617" name="Google Shape;617;p39"/>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9"/>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 name="Google Shape;619;p39"/>
          <p:cNvGrpSpPr/>
          <p:nvPr/>
        </p:nvGrpSpPr>
        <p:grpSpPr>
          <a:xfrm>
            <a:off x="3174172" y="2636956"/>
            <a:ext cx="342882" cy="350068"/>
            <a:chOff x="3951850" y="2985350"/>
            <a:chExt cx="407950" cy="416500"/>
          </a:xfrm>
        </p:grpSpPr>
        <p:sp>
          <p:nvSpPr>
            <p:cNvPr id="620" name="Google Shape;620;p39"/>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9"/>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9"/>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9"/>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 name="Google Shape;624;p39"/>
          <p:cNvGrpSpPr/>
          <p:nvPr/>
        </p:nvGrpSpPr>
        <p:grpSpPr>
          <a:xfrm>
            <a:off x="330844" y="3226504"/>
            <a:ext cx="397136" cy="305017"/>
            <a:chOff x="568950" y="3686775"/>
            <a:chExt cx="472500" cy="362900"/>
          </a:xfrm>
        </p:grpSpPr>
        <p:sp>
          <p:nvSpPr>
            <p:cNvPr id="625" name="Google Shape;625;p39"/>
            <p:cNvSpPr/>
            <p:nvPr/>
          </p:nvSpPr>
          <p:spPr>
            <a:xfrm>
              <a:off x="568950"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9"/>
            <p:cNvSpPr/>
            <p:nvPr/>
          </p:nvSpPr>
          <p:spPr>
            <a:xfrm>
              <a:off x="645650"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9"/>
            <p:cNvSpPr/>
            <p:nvPr/>
          </p:nvSpPr>
          <p:spPr>
            <a:xfrm>
              <a:off x="747950"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 name="Google Shape;628;p39"/>
          <p:cNvSpPr/>
          <p:nvPr/>
        </p:nvSpPr>
        <p:spPr>
          <a:xfrm>
            <a:off x="4907686" y="2619652"/>
            <a:ext cx="270221" cy="388962"/>
          </a:xfrm>
          <a:custGeom>
            <a:avLst/>
            <a:gdLst/>
            <a:ahLst/>
            <a:cxnLst/>
            <a:rect l="l" t="t" r="r" b="b"/>
            <a:pathLst>
              <a:path w="12860" h="18511" fill="none" extrusionOk="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 name="Google Shape;629;p39"/>
          <p:cNvGrpSpPr/>
          <p:nvPr/>
        </p:nvGrpSpPr>
        <p:grpSpPr>
          <a:xfrm>
            <a:off x="898896" y="3252097"/>
            <a:ext cx="377700" cy="253852"/>
            <a:chOff x="1244800" y="3717225"/>
            <a:chExt cx="449375" cy="302025"/>
          </a:xfrm>
        </p:grpSpPr>
        <p:sp>
          <p:nvSpPr>
            <p:cNvPr id="630" name="Google Shape;630;p39"/>
            <p:cNvSpPr/>
            <p:nvPr/>
          </p:nvSpPr>
          <p:spPr>
            <a:xfrm>
              <a:off x="1244800" y="3717225"/>
              <a:ext cx="449375" cy="302025"/>
            </a:xfrm>
            <a:custGeom>
              <a:avLst/>
              <a:gdLst/>
              <a:ahLst/>
              <a:cxnLst/>
              <a:rect l="l" t="t" r="r" b="b"/>
              <a:pathLst>
                <a:path w="17975" h="12081" fill="none" extrusionOk="0">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9"/>
            <p:cNvSpPr/>
            <p:nvPr/>
          </p:nvSpPr>
          <p:spPr>
            <a:xfrm>
              <a:off x="1244800" y="3795150"/>
              <a:ext cx="449375" cy="25"/>
            </a:xfrm>
            <a:custGeom>
              <a:avLst/>
              <a:gdLst/>
              <a:ahLst/>
              <a:cxnLst/>
              <a:rect l="l" t="t" r="r" b="b"/>
              <a:pathLst>
                <a:path w="17975" h="1" fill="none" extrusionOk="0">
                  <a:moveTo>
                    <a:pt x="17974" y="1"/>
                  </a:moveTo>
                  <a:lnTo>
                    <a:pt x="0" y="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9"/>
            <p:cNvSpPr/>
            <p:nvPr/>
          </p:nvSpPr>
          <p:spPr>
            <a:xfrm>
              <a:off x="1244800" y="3853000"/>
              <a:ext cx="449375" cy="25"/>
            </a:xfrm>
            <a:custGeom>
              <a:avLst/>
              <a:gdLst/>
              <a:ahLst/>
              <a:cxnLst/>
              <a:rect l="l" t="t" r="r" b="b"/>
              <a:pathLst>
                <a:path w="17975" h="1" fill="none" extrusionOk="0">
                  <a:moveTo>
                    <a:pt x="0" y="0"/>
                  </a:moveTo>
                  <a:lnTo>
                    <a:pt x="17974"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9"/>
            <p:cNvSpPr/>
            <p:nvPr/>
          </p:nvSpPr>
          <p:spPr>
            <a:xfrm>
              <a:off x="1302625" y="3893800"/>
              <a:ext cx="161375" cy="25"/>
            </a:xfrm>
            <a:custGeom>
              <a:avLst/>
              <a:gdLst/>
              <a:ahLst/>
              <a:cxnLst/>
              <a:rect l="l" t="t" r="r" b="b"/>
              <a:pathLst>
                <a:path w="6455" h="1" fill="none" extrusionOk="0">
                  <a:moveTo>
                    <a:pt x="6455" y="0"/>
                  </a:moveTo>
                  <a:lnTo>
                    <a:pt x="1"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9"/>
            <p:cNvSpPr/>
            <p:nvPr/>
          </p:nvSpPr>
          <p:spPr>
            <a:xfrm>
              <a:off x="1302625" y="3933975"/>
              <a:ext cx="110250" cy="25"/>
            </a:xfrm>
            <a:custGeom>
              <a:avLst/>
              <a:gdLst/>
              <a:ahLst/>
              <a:cxnLst/>
              <a:rect l="l" t="t" r="r" b="b"/>
              <a:pathLst>
                <a:path w="4410" h="1" fill="none" extrusionOk="0">
                  <a:moveTo>
                    <a:pt x="4409" y="1"/>
                  </a:moveTo>
                  <a:lnTo>
                    <a:pt x="1" y="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9"/>
            <p:cNvSpPr/>
            <p:nvPr/>
          </p:nvSpPr>
          <p:spPr>
            <a:xfrm>
              <a:off x="1572975" y="3899875"/>
              <a:ext cx="62125" cy="40225"/>
            </a:xfrm>
            <a:custGeom>
              <a:avLst/>
              <a:gdLst/>
              <a:ahLst/>
              <a:cxnLst/>
              <a:rect l="l" t="t" r="r" b="b"/>
              <a:pathLst>
                <a:path w="2485" h="1609" fill="none" extrusionOk="0">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636;p39"/>
          <p:cNvGrpSpPr/>
          <p:nvPr/>
        </p:nvGrpSpPr>
        <p:grpSpPr>
          <a:xfrm>
            <a:off x="1468986" y="3232639"/>
            <a:ext cx="367467" cy="287115"/>
            <a:chOff x="1923075" y="3694075"/>
            <a:chExt cx="437200" cy="341600"/>
          </a:xfrm>
        </p:grpSpPr>
        <p:sp>
          <p:nvSpPr>
            <p:cNvPr id="637" name="Google Shape;637;p39"/>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9"/>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9"/>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9"/>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9"/>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9"/>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9"/>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9"/>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9"/>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 name="Google Shape;646;p39"/>
          <p:cNvGrpSpPr/>
          <p:nvPr/>
        </p:nvGrpSpPr>
        <p:grpSpPr>
          <a:xfrm>
            <a:off x="2037542" y="3228038"/>
            <a:ext cx="360301" cy="295814"/>
            <a:chOff x="2599525" y="3688600"/>
            <a:chExt cx="428675" cy="351950"/>
          </a:xfrm>
        </p:grpSpPr>
        <p:sp>
          <p:nvSpPr>
            <p:cNvPr id="647" name="Google Shape;647;p39"/>
            <p:cNvSpPr/>
            <p:nvPr/>
          </p:nvSpPr>
          <p:spPr>
            <a:xfrm>
              <a:off x="2599525" y="3688600"/>
              <a:ext cx="428675" cy="168675"/>
            </a:xfrm>
            <a:custGeom>
              <a:avLst/>
              <a:gdLst/>
              <a:ahLst/>
              <a:cxnLst/>
              <a:rect l="l" t="t" r="r" b="b"/>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9"/>
            <p:cNvSpPr/>
            <p:nvPr/>
          </p:nvSpPr>
          <p:spPr>
            <a:xfrm>
              <a:off x="2792550" y="3862125"/>
              <a:ext cx="42650" cy="23775"/>
            </a:xfrm>
            <a:custGeom>
              <a:avLst/>
              <a:gdLst/>
              <a:ahLst/>
              <a:cxnLst/>
              <a:rect l="l" t="t" r="r" b="b"/>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9"/>
            <p:cNvSpPr/>
            <p:nvPr/>
          </p:nvSpPr>
          <p:spPr>
            <a:xfrm>
              <a:off x="2599525" y="3852375"/>
              <a:ext cx="428675" cy="188175"/>
            </a:xfrm>
            <a:custGeom>
              <a:avLst/>
              <a:gdLst/>
              <a:ahLst/>
              <a:cxnLst/>
              <a:rect l="l" t="t" r="r" b="b"/>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 name="Google Shape;650;p39"/>
          <p:cNvGrpSpPr/>
          <p:nvPr/>
        </p:nvGrpSpPr>
        <p:grpSpPr>
          <a:xfrm>
            <a:off x="2619925" y="3207571"/>
            <a:ext cx="333700" cy="329077"/>
            <a:chOff x="3292425" y="3664250"/>
            <a:chExt cx="397025" cy="391525"/>
          </a:xfrm>
        </p:grpSpPr>
        <p:sp>
          <p:nvSpPr>
            <p:cNvPr id="651" name="Google Shape;651;p39"/>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9"/>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9"/>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 name="Google Shape;654;p39"/>
          <p:cNvGrpSpPr/>
          <p:nvPr/>
        </p:nvGrpSpPr>
        <p:grpSpPr>
          <a:xfrm>
            <a:off x="3157782" y="3250038"/>
            <a:ext cx="369526" cy="268183"/>
            <a:chOff x="3932350" y="3714775"/>
            <a:chExt cx="439650" cy="319075"/>
          </a:xfrm>
        </p:grpSpPr>
        <p:sp>
          <p:nvSpPr>
            <p:cNvPr id="655" name="Google Shape;655;p39"/>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9"/>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9"/>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9"/>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9"/>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 name="Google Shape;660;p39"/>
          <p:cNvGrpSpPr/>
          <p:nvPr/>
        </p:nvGrpSpPr>
        <p:grpSpPr>
          <a:xfrm>
            <a:off x="3722766" y="3250038"/>
            <a:ext cx="369505" cy="268183"/>
            <a:chOff x="4604550" y="3714775"/>
            <a:chExt cx="439625" cy="319075"/>
          </a:xfrm>
        </p:grpSpPr>
        <p:sp>
          <p:nvSpPr>
            <p:cNvPr id="661" name="Google Shape;661;p39"/>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9"/>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 name="Google Shape;663;p39"/>
          <p:cNvGrpSpPr/>
          <p:nvPr/>
        </p:nvGrpSpPr>
        <p:grpSpPr>
          <a:xfrm>
            <a:off x="4301051" y="3222406"/>
            <a:ext cx="353136" cy="313738"/>
            <a:chOff x="5292575" y="3681900"/>
            <a:chExt cx="420150" cy="373275"/>
          </a:xfrm>
        </p:grpSpPr>
        <p:sp>
          <p:nvSpPr>
            <p:cNvPr id="664" name="Google Shape;664;p39"/>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9"/>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9"/>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9"/>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9"/>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9"/>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9"/>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 name="Google Shape;671;p39"/>
          <p:cNvGrpSpPr/>
          <p:nvPr/>
        </p:nvGrpSpPr>
        <p:grpSpPr>
          <a:xfrm>
            <a:off x="4846073" y="3182482"/>
            <a:ext cx="393060" cy="393060"/>
            <a:chOff x="5941025" y="3634400"/>
            <a:chExt cx="467650" cy="467650"/>
          </a:xfrm>
        </p:grpSpPr>
        <p:sp>
          <p:nvSpPr>
            <p:cNvPr id="672" name="Google Shape;672;p39"/>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9"/>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9"/>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9"/>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9"/>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9"/>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 name="Google Shape;678;p39"/>
          <p:cNvGrpSpPr/>
          <p:nvPr/>
        </p:nvGrpSpPr>
        <p:grpSpPr>
          <a:xfrm>
            <a:off x="5436146" y="3207571"/>
            <a:ext cx="342882" cy="342903"/>
            <a:chOff x="6643075" y="3664250"/>
            <a:chExt cx="407950" cy="407975"/>
          </a:xfrm>
        </p:grpSpPr>
        <p:sp>
          <p:nvSpPr>
            <p:cNvPr id="679" name="Google Shape;679;p39"/>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9"/>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 name="Google Shape;681;p39"/>
          <p:cNvGrpSpPr/>
          <p:nvPr/>
        </p:nvGrpSpPr>
        <p:grpSpPr>
          <a:xfrm>
            <a:off x="336980" y="3758225"/>
            <a:ext cx="371564" cy="371543"/>
            <a:chOff x="576250" y="4319400"/>
            <a:chExt cx="442075" cy="442050"/>
          </a:xfrm>
        </p:grpSpPr>
        <p:sp>
          <p:nvSpPr>
            <p:cNvPr id="682" name="Google Shape;682;p39"/>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9"/>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9"/>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9"/>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 name="Google Shape;686;p39"/>
          <p:cNvSpPr/>
          <p:nvPr/>
        </p:nvSpPr>
        <p:spPr>
          <a:xfrm>
            <a:off x="886643" y="3830523"/>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9"/>
          <p:cNvSpPr/>
          <p:nvPr/>
        </p:nvSpPr>
        <p:spPr>
          <a:xfrm>
            <a:off x="3177366" y="3773703"/>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9"/>
          <p:cNvSpPr/>
          <p:nvPr/>
        </p:nvSpPr>
        <p:spPr>
          <a:xfrm>
            <a:off x="2612361" y="3795199"/>
            <a:ext cx="340844" cy="297873"/>
          </a:xfrm>
          <a:custGeom>
            <a:avLst/>
            <a:gdLst/>
            <a:ahLst/>
            <a:cxnLst/>
            <a:rect l="l" t="t" r="r" b="b"/>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9"/>
          <p:cNvSpPr/>
          <p:nvPr/>
        </p:nvSpPr>
        <p:spPr>
          <a:xfrm>
            <a:off x="3740838" y="3772169"/>
            <a:ext cx="343912" cy="343933"/>
          </a:xfrm>
          <a:custGeom>
            <a:avLst/>
            <a:gdLst/>
            <a:ahLst/>
            <a:cxnLst/>
            <a:rect l="l" t="t" r="r" b="b"/>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 name="Google Shape;690;p39"/>
          <p:cNvGrpSpPr/>
          <p:nvPr/>
        </p:nvGrpSpPr>
        <p:grpSpPr>
          <a:xfrm>
            <a:off x="4280585" y="3777157"/>
            <a:ext cx="394068" cy="325505"/>
            <a:chOff x="5268225" y="4341925"/>
            <a:chExt cx="468850" cy="387275"/>
          </a:xfrm>
        </p:grpSpPr>
        <p:sp>
          <p:nvSpPr>
            <p:cNvPr id="691" name="Google Shape;691;p39"/>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9"/>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9"/>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9"/>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9"/>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9"/>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9"/>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9"/>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 name="Google Shape;699;p39"/>
          <p:cNvGrpSpPr/>
          <p:nvPr/>
        </p:nvGrpSpPr>
        <p:grpSpPr>
          <a:xfrm>
            <a:off x="4865531" y="3766924"/>
            <a:ext cx="354145" cy="354145"/>
            <a:chOff x="5964175" y="4329750"/>
            <a:chExt cx="421350" cy="421350"/>
          </a:xfrm>
        </p:grpSpPr>
        <p:sp>
          <p:nvSpPr>
            <p:cNvPr id="700" name="Google Shape;700;p39"/>
            <p:cNvSpPr/>
            <p:nvPr/>
          </p:nvSpPr>
          <p:spPr>
            <a:xfrm>
              <a:off x="5964175" y="4329750"/>
              <a:ext cx="421350" cy="421350"/>
            </a:xfrm>
            <a:custGeom>
              <a:avLst/>
              <a:gdLst/>
              <a:ahLst/>
              <a:cxnLst/>
              <a:rect l="l" t="t" r="r" b="b"/>
              <a:pathLst>
                <a:path w="16854" h="16854" fill="none" extrusionOk="0">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9"/>
            <p:cNvSpPr/>
            <p:nvPr/>
          </p:nvSpPr>
          <p:spPr>
            <a:xfrm>
              <a:off x="6322800" y="4360800"/>
              <a:ext cx="31675" cy="30475"/>
            </a:xfrm>
            <a:custGeom>
              <a:avLst/>
              <a:gdLst/>
              <a:ahLst/>
              <a:cxnLst/>
              <a:rect l="l" t="t" r="r" b="b"/>
              <a:pathLst>
                <a:path w="1267" h="1219" fill="none" extrusionOk="0">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39"/>
          <p:cNvGrpSpPr/>
          <p:nvPr/>
        </p:nvGrpSpPr>
        <p:grpSpPr>
          <a:xfrm>
            <a:off x="901439" y="4331908"/>
            <a:ext cx="372594" cy="360301"/>
            <a:chOff x="1247825" y="5001950"/>
            <a:chExt cx="443300" cy="428675"/>
          </a:xfrm>
        </p:grpSpPr>
        <p:sp>
          <p:nvSpPr>
            <p:cNvPr id="703" name="Google Shape;703;p39"/>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9"/>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9"/>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9"/>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9"/>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9"/>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709;p39"/>
          <p:cNvGrpSpPr/>
          <p:nvPr/>
        </p:nvGrpSpPr>
        <p:grpSpPr>
          <a:xfrm>
            <a:off x="1499685" y="4313985"/>
            <a:ext cx="306068" cy="389992"/>
            <a:chOff x="1959600" y="4980625"/>
            <a:chExt cx="364150" cy="464000"/>
          </a:xfrm>
        </p:grpSpPr>
        <p:sp>
          <p:nvSpPr>
            <p:cNvPr id="710" name="Google Shape;710;p39"/>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9"/>
            <p:cNvSpPr/>
            <p:nvPr/>
          </p:nvSpPr>
          <p:spPr>
            <a:xfrm>
              <a:off x="2053375" y="5121275"/>
              <a:ext cx="176600" cy="25"/>
            </a:xfrm>
            <a:custGeom>
              <a:avLst/>
              <a:gdLst/>
              <a:ahLst/>
              <a:cxnLst/>
              <a:rect l="l" t="t" r="r" b="b"/>
              <a:pathLst>
                <a:path w="7064" h="1" fill="none" extrusionOk="0">
                  <a:moveTo>
                    <a:pt x="1" y="1"/>
                  </a:moveTo>
                  <a:lnTo>
                    <a:pt x="7063" y="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9"/>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9"/>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9"/>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9"/>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9"/>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 name="Google Shape;717;p39"/>
          <p:cNvGrpSpPr/>
          <p:nvPr/>
        </p:nvGrpSpPr>
        <p:grpSpPr>
          <a:xfrm>
            <a:off x="2042165" y="4328840"/>
            <a:ext cx="351077" cy="360806"/>
            <a:chOff x="2605025" y="4998300"/>
            <a:chExt cx="417700" cy="429275"/>
          </a:xfrm>
        </p:grpSpPr>
        <p:sp>
          <p:nvSpPr>
            <p:cNvPr id="718" name="Google Shape;718;p39"/>
            <p:cNvSpPr/>
            <p:nvPr/>
          </p:nvSpPr>
          <p:spPr>
            <a:xfrm>
              <a:off x="2819350" y="5216875"/>
              <a:ext cx="202150" cy="210700"/>
            </a:xfrm>
            <a:custGeom>
              <a:avLst/>
              <a:gdLst/>
              <a:ahLst/>
              <a:cxnLst/>
              <a:rect l="l" t="t" r="r" b="b"/>
              <a:pathLst>
                <a:path w="8086" h="8428" fill="none" extrusionOk="0">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9"/>
            <p:cNvSpPr/>
            <p:nvPr/>
          </p:nvSpPr>
          <p:spPr>
            <a:xfrm>
              <a:off x="2606225" y="4998300"/>
              <a:ext cx="203400" cy="207650"/>
            </a:xfrm>
            <a:custGeom>
              <a:avLst/>
              <a:gdLst/>
              <a:ahLst/>
              <a:cxnLst/>
              <a:rect l="l" t="t" r="r" b="b"/>
              <a:pathLst>
                <a:path w="8136" h="8306" fill="none" extrusionOk="0">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9"/>
            <p:cNvSpPr/>
            <p:nvPr/>
          </p:nvSpPr>
          <p:spPr>
            <a:xfrm>
              <a:off x="2605025" y="5003775"/>
              <a:ext cx="417700" cy="417700"/>
            </a:xfrm>
            <a:custGeom>
              <a:avLst/>
              <a:gdLst/>
              <a:ahLst/>
              <a:cxnLst/>
              <a:rect l="l" t="t" r="r" b="b"/>
              <a:pathLst>
                <a:path w="16708" h="16708" fill="none" extrusionOk="0">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 name="Google Shape;721;p39"/>
          <p:cNvGrpSpPr/>
          <p:nvPr/>
        </p:nvGrpSpPr>
        <p:grpSpPr>
          <a:xfrm>
            <a:off x="2572857" y="4331908"/>
            <a:ext cx="419662" cy="349543"/>
            <a:chOff x="3236425" y="5001950"/>
            <a:chExt cx="499300" cy="415875"/>
          </a:xfrm>
        </p:grpSpPr>
        <p:sp>
          <p:nvSpPr>
            <p:cNvPr id="722" name="Google Shape;722;p39"/>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9"/>
            <p:cNvSpPr/>
            <p:nvPr/>
          </p:nvSpPr>
          <p:spPr>
            <a:xfrm>
              <a:off x="3294875" y="5330725"/>
              <a:ext cx="382400" cy="25"/>
            </a:xfrm>
            <a:custGeom>
              <a:avLst/>
              <a:gdLst/>
              <a:ahLst/>
              <a:cxnLst/>
              <a:rect l="l" t="t" r="r" b="b"/>
              <a:pathLst>
                <a:path w="15296" h="1" fill="none" extrusionOk="0">
                  <a:moveTo>
                    <a:pt x="0" y="1"/>
                  </a:moveTo>
                  <a:lnTo>
                    <a:pt x="15295" y="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9"/>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9"/>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9"/>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9"/>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 name="Google Shape;728;p39"/>
          <p:cNvGrpSpPr/>
          <p:nvPr/>
        </p:nvGrpSpPr>
        <p:grpSpPr>
          <a:xfrm>
            <a:off x="3187977" y="4313985"/>
            <a:ext cx="319369" cy="380263"/>
            <a:chOff x="3968275" y="4980625"/>
            <a:chExt cx="379975" cy="452425"/>
          </a:xfrm>
        </p:grpSpPr>
        <p:sp>
          <p:nvSpPr>
            <p:cNvPr id="729" name="Google Shape;729;p39"/>
            <p:cNvSpPr/>
            <p:nvPr/>
          </p:nvSpPr>
          <p:spPr>
            <a:xfrm>
              <a:off x="4168000"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9"/>
            <p:cNvSpPr/>
            <p:nvPr/>
          </p:nvSpPr>
          <p:spPr>
            <a:xfrm>
              <a:off x="3968275"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9"/>
            <p:cNvSpPr/>
            <p:nvPr/>
          </p:nvSpPr>
          <p:spPr>
            <a:xfrm>
              <a:off x="4031000"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 name="Google Shape;732;p39"/>
          <p:cNvGrpSpPr/>
          <p:nvPr/>
        </p:nvGrpSpPr>
        <p:grpSpPr>
          <a:xfrm>
            <a:off x="4843510" y="4398938"/>
            <a:ext cx="404323" cy="220085"/>
            <a:chOff x="5937975" y="5081700"/>
            <a:chExt cx="481050" cy="261850"/>
          </a:xfrm>
        </p:grpSpPr>
        <p:sp>
          <p:nvSpPr>
            <p:cNvPr id="733" name="Google Shape;733;p39"/>
            <p:cNvSpPr/>
            <p:nvPr/>
          </p:nvSpPr>
          <p:spPr>
            <a:xfrm>
              <a:off x="6104200" y="5081700"/>
              <a:ext cx="314825" cy="215575"/>
            </a:xfrm>
            <a:custGeom>
              <a:avLst/>
              <a:gdLst/>
              <a:ahLst/>
              <a:cxnLst/>
              <a:rect l="l" t="t" r="r" b="b"/>
              <a:pathLst>
                <a:path w="12593" h="8623" fill="none" extrusionOk="0">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9"/>
            <p:cNvSpPr/>
            <p:nvPr/>
          </p:nvSpPr>
          <p:spPr>
            <a:xfrm>
              <a:off x="5937975" y="5210175"/>
              <a:ext cx="333700" cy="133375"/>
            </a:xfrm>
            <a:custGeom>
              <a:avLst/>
              <a:gdLst/>
              <a:ahLst/>
              <a:cxnLst/>
              <a:rect l="l" t="t" r="r" b="b"/>
              <a:pathLst>
                <a:path w="13348" h="5335" fill="none" extrusionOk="0">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9"/>
            <p:cNvSpPr/>
            <p:nvPr/>
          </p:nvSpPr>
          <p:spPr>
            <a:xfrm>
              <a:off x="6352025" y="5109100"/>
              <a:ext cx="19500" cy="18900"/>
            </a:xfrm>
            <a:custGeom>
              <a:avLst/>
              <a:gdLst/>
              <a:ahLst/>
              <a:cxnLst/>
              <a:rect l="l" t="t" r="r" b="b"/>
              <a:pathLst>
                <a:path w="780" h="756" extrusionOk="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39"/>
          <p:cNvGrpSpPr/>
          <p:nvPr/>
        </p:nvGrpSpPr>
        <p:grpSpPr>
          <a:xfrm>
            <a:off x="5461718" y="4356472"/>
            <a:ext cx="290183" cy="333678"/>
            <a:chOff x="6673500" y="5031175"/>
            <a:chExt cx="345250" cy="397000"/>
          </a:xfrm>
        </p:grpSpPr>
        <p:sp>
          <p:nvSpPr>
            <p:cNvPr id="737" name="Google Shape;737;p39"/>
            <p:cNvSpPr/>
            <p:nvPr/>
          </p:nvSpPr>
          <p:spPr>
            <a:xfrm>
              <a:off x="6731950" y="5031175"/>
              <a:ext cx="105375" cy="147375"/>
            </a:xfrm>
            <a:custGeom>
              <a:avLst/>
              <a:gdLst/>
              <a:ahLst/>
              <a:cxnLst/>
              <a:rect l="l" t="t" r="r" b="b"/>
              <a:pathLst>
                <a:path w="4215" h="5895" fill="none" extrusionOk="0">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9"/>
            <p:cNvSpPr/>
            <p:nvPr/>
          </p:nvSpPr>
          <p:spPr>
            <a:xfrm>
              <a:off x="6673500" y="5146850"/>
              <a:ext cx="84050" cy="116925"/>
            </a:xfrm>
            <a:custGeom>
              <a:avLst/>
              <a:gdLst/>
              <a:ahLst/>
              <a:cxnLst/>
              <a:rect l="l" t="t" r="r" b="b"/>
              <a:pathLst>
                <a:path w="3362" h="4677" fill="none" extrusionOk="0">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9"/>
            <p:cNvSpPr/>
            <p:nvPr/>
          </p:nvSpPr>
          <p:spPr>
            <a:xfrm>
              <a:off x="6859225" y="5033600"/>
              <a:ext cx="105350" cy="144950"/>
            </a:xfrm>
            <a:custGeom>
              <a:avLst/>
              <a:gdLst/>
              <a:ahLst/>
              <a:cxnLst/>
              <a:rect l="l" t="t" r="r" b="b"/>
              <a:pathLst>
                <a:path w="4214" h="5798" fill="none" extrusionOk="0">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6931675" y="5150500"/>
              <a:ext cx="87075" cy="115725"/>
            </a:xfrm>
            <a:custGeom>
              <a:avLst/>
              <a:gdLst/>
              <a:ahLst/>
              <a:cxnLst/>
              <a:rect l="l" t="t" r="r" b="b"/>
              <a:pathLst>
                <a:path w="3483" h="4629" fill="none" extrusionOk="0">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6715525" y="5180350"/>
              <a:ext cx="263050" cy="247825"/>
            </a:xfrm>
            <a:custGeom>
              <a:avLst/>
              <a:gdLst/>
              <a:ahLst/>
              <a:cxnLst/>
              <a:rect l="l" t="t" r="r" b="b"/>
              <a:pathLst>
                <a:path w="10522" h="9913" fill="none" extrusionOk="0">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 name="Google Shape;742;p39"/>
          <p:cNvGrpSpPr/>
          <p:nvPr/>
        </p:nvGrpSpPr>
        <p:grpSpPr>
          <a:xfrm>
            <a:off x="3153705" y="381117"/>
            <a:ext cx="387933" cy="345971"/>
            <a:chOff x="3927500" y="301425"/>
            <a:chExt cx="461550" cy="411625"/>
          </a:xfrm>
        </p:grpSpPr>
        <p:sp>
          <p:nvSpPr>
            <p:cNvPr id="743" name="Google Shape;743;p39"/>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9"/>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9"/>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9"/>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9"/>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9"/>
            <p:cNvSpPr/>
            <p:nvPr/>
          </p:nvSpPr>
          <p:spPr>
            <a:xfrm>
              <a:off x="3970725" y="558375"/>
              <a:ext cx="1850" cy="12200"/>
            </a:xfrm>
            <a:custGeom>
              <a:avLst/>
              <a:gdLst/>
              <a:ahLst/>
              <a:cxnLst/>
              <a:rect l="l" t="t" r="r" b="b"/>
              <a:pathLst>
                <a:path w="74" h="488" fill="none" extrusionOk="0">
                  <a:moveTo>
                    <a:pt x="0" y="488"/>
                  </a:moveTo>
                  <a:lnTo>
                    <a:pt x="73" y="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9"/>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9"/>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9"/>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9"/>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9"/>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9"/>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9"/>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9"/>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9"/>
            <p:cNvSpPr/>
            <p:nvPr/>
          </p:nvSpPr>
          <p:spPr>
            <a:xfrm>
              <a:off x="4141800" y="502975"/>
              <a:ext cx="3700" cy="11600"/>
            </a:xfrm>
            <a:custGeom>
              <a:avLst/>
              <a:gdLst/>
              <a:ahLst/>
              <a:cxnLst/>
              <a:rect l="l" t="t" r="r" b="b"/>
              <a:pathLst>
                <a:path w="148" h="464" fill="none" extrusionOk="0">
                  <a:moveTo>
                    <a:pt x="1" y="0"/>
                  </a:moveTo>
                  <a:lnTo>
                    <a:pt x="147" y="463"/>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9"/>
            <p:cNvSpPr/>
            <p:nvPr/>
          </p:nvSpPr>
          <p:spPr>
            <a:xfrm>
              <a:off x="4150950" y="533425"/>
              <a:ext cx="3675" cy="11575"/>
            </a:xfrm>
            <a:custGeom>
              <a:avLst/>
              <a:gdLst/>
              <a:ahLst/>
              <a:cxnLst/>
              <a:rect l="l" t="t" r="r" b="b"/>
              <a:pathLst>
                <a:path w="147" h="463" fill="none" extrusionOk="0">
                  <a:moveTo>
                    <a:pt x="0" y="0"/>
                  </a:moveTo>
                  <a:lnTo>
                    <a:pt x="146" y="463"/>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9"/>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9"/>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9"/>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9"/>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9"/>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9"/>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9"/>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9"/>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9"/>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9"/>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39"/>
          <p:cNvGrpSpPr/>
          <p:nvPr/>
        </p:nvGrpSpPr>
        <p:grpSpPr>
          <a:xfrm>
            <a:off x="5441252" y="387778"/>
            <a:ext cx="332670" cy="332670"/>
            <a:chOff x="6649150" y="309350"/>
            <a:chExt cx="395800" cy="395800"/>
          </a:xfrm>
        </p:grpSpPr>
        <p:sp>
          <p:nvSpPr>
            <p:cNvPr id="771" name="Google Shape;771;p39"/>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9"/>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9"/>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9"/>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9"/>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9"/>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9"/>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9"/>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9"/>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9"/>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9"/>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9"/>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9"/>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9"/>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9"/>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9"/>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9"/>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9"/>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9"/>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9"/>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9"/>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9"/>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9"/>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rgbClr val="1D1D1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39"/>
          <p:cNvGrpSpPr/>
          <p:nvPr/>
        </p:nvGrpSpPr>
        <p:grpSpPr>
          <a:xfrm>
            <a:off x="4873705" y="395448"/>
            <a:ext cx="337797" cy="319873"/>
            <a:chOff x="5973900" y="318475"/>
            <a:chExt cx="401900" cy="380575"/>
          </a:xfrm>
        </p:grpSpPr>
        <p:sp>
          <p:nvSpPr>
            <p:cNvPr id="795" name="Google Shape;795;p39"/>
            <p:cNvSpPr/>
            <p:nvPr/>
          </p:nvSpPr>
          <p:spPr>
            <a:xfrm>
              <a:off x="5973900" y="337975"/>
              <a:ext cx="401900" cy="67000"/>
            </a:xfrm>
            <a:custGeom>
              <a:avLst/>
              <a:gdLst/>
              <a:ahLst/>
              <a:cxnLst/>
              <a:rect l="l" t="t" r="r" b="b"/>
              <a:pathLst>
                <a:path w="16076" h="2680" fill="none" extrusionOk="0">
                  <a:moveTo>
                    <a:pt x="16075" y="2679"/>
                  </a:moveTo>
                  <a:lnTo>
                    <a:pt x="16075" y="0"/>
                  </a:lnTo>
                  <a:lnTo>
                    <a:pt x="1" y="0"/>
                  </a:lnTo>
                  <a:lnTo>
                    <a:pt x="1" y="2679"/>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9"/>
            <p:cNvSpPr/>
            <p:nvPr/>
          </p:nvSpPr>
          <p:spPr>
            <a:xfrm>
              <a:off x="6024450"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9"/>
            <p:cNvSpPr/>
            <p:nvPr/>
          </p:nvSpPr>
          <p:spPr>
            <a:xfrm>
              <a:off x="6280175"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9"/>
            <p:cNvSpPr/>
            <p:nvPr/>
          </p:nvSpPr>
          <p:spPr>
            <a:xfrm>
              <a:off x="5973900" y="667375"/>
              <a:ext cx="401900" cy="31675"/>
            </a:xfrm>
            <a:custGeom>
              <a:avLst/>
              <a:gdLst/>
              <a:ahLst/>
              <a:cxnLst/>
              <a:rect l="l" t="t" r="r" b="b"/>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9"/>
            <p:cNvSpPr/>
            <p:nvPr/>
          </p:nvSpPr>
          <p:spPr>
            <a:xfrm>
              <a:off x="6302700"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9"/>
            <p:cNvSpPr/>
            <p:nvPr/>
          </p:nvSpPr>
          <p:spPr>
            <a:xfrm>
              <a:off x="6046975"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9"/>
            <p:cNvSpPr/>
            <p:nvPr/>
          </p:nvSpPr>
          <p:spPr>
            <a:xfrm>
              <a:off x="5973900" y="407375"/>
              <a:ext cx="401900" cy="272200"/>
            </a:xfrm>
            <a:custGeom>
              <a:avLst/>
              <a:gdLst/>
              <a:ahLst/>
              <a:cxnLst/>
              <a:rect l="l" t="t" r="r" b="b"/>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9"/>
            <p:cNvSpPr/>
            <p:nvPr/>
          </p:nvSpPr>
          <p:spPr>
            <a:xfrm>
              <a:off x="6024450" y="456100"/>
              <a:ext cx="300800" cy="175375"/>
            </a:xfrm>
            <a:custGeom>
              <a:avLst/>
              <a:gdLst/>
              <a:ahLst/>
              <a:cxnLst/>
              <a:rect l="l" t="t" r="r" b="b"/>
              <a:pathLst>
                <a:path w="12032" h="7015" fill="none" extrusionOk="0">
                  <a:moveTo>
                    <a:pt x="0" y="0"/>
                  </a:moveTo>
                  <a:lnTo>
                    <a:pt x="12032" y="0"/>
                  </a:lnTo>
                  <a:lnTo>
                    <a:pt x="12032" y="7014"/>
                  </a:lnTo>
                  <a:lnTo>
                    <a:pt x="0" y="7014"/>
                  </a:lnTo>
                  <a:lnTo>
                    <a:pt x="0" y="0"/>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9"/>
            <p:cNvSpPr/>
            <p:nvPr/>
          </p:nvSpPr>
          <p:spPr>
            <a:xfrm>
              <a:off x="6024450" y="573000"/>
              <a:ext cx="300800" cy="25"/>
            </a:xfrm>
            <a:custGeom>
              <a:avLst/>
              <a:gdLst/>
              <a:ahLst/>
              <a:cxnLst/>
              <a:rect l="l" t="t" r="r" b="b"/>
              <a:pathLst>
                <a:path w="12032" h="1" fill="none" extrusionOk="0">
                  <a:moveTo>
                    <a:pt x="0" y="0"/>
                  </a:moveTo>
                  <a:lnTo>
                    <a:pt x="12032"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9"/>
            <p:cNvSpPr/>
            <p:nvPr/>
          </p:nvSpPr>
          <p:spPr>
            <a:xfrm>
              <a:off x="6024450" y="514550"/>
              <a:ext cx="300800" cy="25"/>
            </a:xfrm>
            <a:custGeom>
              <a:avLst/>
              <a:gdLst/>
              <a:ahLst/>
              <a:cxnLst/>
              <a:rect l="l" t="t" r="r" b="b"/>
              <a:pathLst>
                <a:path w="12032" h="1" fill="none" extrusionOk="0">
                  <a:moveTo>
                    <a:pt x="0" y="0"/>
                  </a:moveTo>
                  <a:lnTo>
                    <a:pt x="12032"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9"/>
            <p:cNvSpPr/>
            <p:nvPr/>
          </p:nvSpPr>
          <p:spPr>
            <a:xfrm>
              <a:off x="6264950" y="456100"/>
              <a:ext cx="25" cy="175375"/>
            </a:xfrm>
            <a:custGeom>
              <a:avLst/>
              <a:gdLst/>
              <a:ahLst/>
              <a:cxnLst/>
              <a:rect l="l" t="t" r="r" b="b"/>
              <a:pathLst>
                <a:path w="1" h="7015" fill="none" extrusionOk="0">
                  <a:moveTo>
                    <a:pt x="1" y="0"/>
                  </a:moveTo>
                  <a:lnTo>
                    <a:pt x="1" y="7014"/>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9"/>
            <p:cNvSpPr/>
            <p:nvPr/>
          </p:nvSpPr>
          <p:spPr>
            <a:xfrm>
              <a:off x="6204675" y="456100"/>
              <a:ext cx="25" cy="175375"/>
            </a:xfrm>
            <a:custGeom>
              <a:avLst/>
              <a:gdLst/>
              <a:ahLst/>
              <a:cxnLst/>
              <a:rect l="l" t="t" r="r" b="b"/>
              <a:pathLst>
                <a:path w="1" h="7015" fill="none" extrusionOk="0">
                  <a:moveTo>
                    <a:pt x="0" y="0"/>
                  </a:moveTo>
                  <a:lnTo>
                    <a:pt x="0" y="7014"/>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9"/>
            <p:cNvSpPr/>
            <p:nvPr/>
          </p:nvSpPr>
          <p:spPr>
            <a:xfrm>
              <a:off x="6145000" y="456100"/>
              <a:ext cx="25" cy="175375"/>
            </a:xfrm>
            <a:custGeom>
              <a:avLst/>
              <a:gdLst/>
              <a:ahLst/>
              <a:cxnLst/>
              <a:rect l="l" t="t" r="r" b="b"/>
              <a:pathLst>
                <a:path w="1" h="7015" fill="none" extrusionOk="0">
                  <a:moveTo>
                    <a:pt x="1" y="0"/>
                  </a:moveTo>
                  <a:lnTo>
                    <a:pt x="1" y="7014"/>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9"/>
            <p:cNvSpPr/>
            <p:nvPr/>
          </p:nvSpPr>
          <p:spPr>
            <a:xfrm>
              <a:off x="6084725" y="456100"/>
              <a:ext cx="25" cy="175375"/>
            </a:xfrm>
            <a:custGeom>
              <a:avLst/>
              <a:gdLst/>
              <a:ahLst/>
              <a:cxnLst/>
              <a:rect l="l" t="t" r="r" b="b"/>
              <a:pathLst>
                <a:path w="1" h="7015" fill="none" extrusionOk="0">
                  <a:moveTo>
                    <a:pt x="1" y="0"/>
                  </a:moveTo>
                  <a:lnTo>
                    <a:pt x="1" y="7014"/>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 name="Google Shape;809;p39"/>
          <p:cNvGrpSpPr/>
          <p:nvPr/>
        </p:nvGrpSpPr>
        <p:grpSpPr>
          <a:xfrm>
            <a:off x="918858" y="908741"/>
            <a:ext cx="342882" cy="418128"/>
            <a:chOff x="1268550" y="929175"/>
            <a:chExt cx="407950" cy="497475"/>
          </a:xfrm>
        </p:grpSpPr>
        <p:sp>
          <p:nvSpPr>
            <p:cNvPr id="810" name="Google Shape;810;p39"/>
            <p:cNvSpPr/>
            <p:nvPr/>
          </p:nvSpPr>
          <p:spPr>
            <a:xfrm>
              <a:off x="1268550" y="953550"/>
              <a:ext cx="387250" cy="473100"/>
            </a:xfrm>
            <a:custGeom>
              <a:avLst/>
              <a:gdLst/>
              <a:ahLst/>
              <a:cxnLst/>
              <a:rect l="l" t="t" r="r" b="b"/>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9"/>
            <p:cNvSpPr/>
            <p:nvPr/>
          </p:nvSpPr>
          <p:spPr>
            <a:xfrm>
              <a:off x="1298975" y="929175"/>
              <a:ext cx="377525" cy="462775"/>
            </a:xfrm>
            <a:custGeom>
              <a:avLst/>
              <a:gdLst/>
              <a:ahLst/>
              <a:cxnLst/>
              <a:rect l="l" t="t" r="r" b="b"/>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9"/>
            <p:cNvSpPr/>
            <p:nvPr/>
          </p:nvSpPr>
          <p:spPr>
            <a:xfrm>
              <a:off x="15924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 name="Google Shape;813;p39"/>
          <p:cNvGrpSpPr/>
          <p:nvPr/>
        </p:nvGrpSpPr>
        <p:grpSpPr>
          <a:xfrm>
            <a:off x="5404922" y="924605"/>
            <a:ext cx="405331" cy="388962"/>
            <a:chOff x="6605925" y="948050"/>
            <a:chExt cx="482250" cy="462775"/>
          </a:xfrm>
        </p:grpSpPr>
        <p:sp>
          <p:nvSpPr>
            <p:cNvPr id="814" name="Google Shape;814;p39"/>
            <p:cNvSpPr/>
            <p:nvPr/>
          </p:nvSpPr>
          <p:spPr>
            <a:xfrm>
              <a:off x="6847025" y="1209875"/>
              <a:ext cx="60325" cy="200950"/>
            </a:xfrm>
            <a:custGeom>
              <a:avLst/>
              <a:gdLst/>
              <a:ahLst/>
              <a:cxnLst/>
              <a:rect l="l" t="t" r="r" b="b"/>
              <a:pathLst>
                <a:path w="2413" h="8038" fill="none" extrusionOk="0">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9"/>
            <p:cNvSpPr/>
            <p:nvPr/>
          </p:nvSpPr>
          <p:spPr>
            <a:xfrm>
              <a:off x="6605925" y="971800"/>
              <a:ext cx="482250" cy="228350"/>
            </a:xfrm>
            <a:custGeom>
              <a:avLst/>
              <a:gdLst/>
              <a:ahLst/>
              <a:cxnLst/>
              <a:rect l="l" t="t" r="r" b="b"/>
              <a:pathLst>
                <a:path w="19290" h="9134" fill="none" extrusionOk="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9"/>
            <p:cNvSpPr/>
            <p:nvPr/>
          </p:nvSpPr>
          <p:spPr>
            <a:xfrm>
              <a:off x="6847025" y="948050"/>
              <a:ext cx="25" cy="23775"/>
            </a:xfrm>
            <a:custGeom>
              <a:avLst/>
              <a:gdLst/>
              <a:ahLst/>
              <a:cxnLst/>
              <a:rect l="l" t="t" r="r" b="b"/>
              <a:pathLst>
                <a:path w="1" h="951" fill="none" extrusionOk="0">
                  <a:moveTo>
                    <a:pt x="1" y="951"/>
                  </a:moveTo>
                  <a:lnTo>
                    <a:pt x="1" y="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9"/>
            <p:cNvSpPr/>
            <p:nvPr/>
          </p:nvSpPr>
          <p:spPr>
            <a:xfrm>
              <a:off x="6847025" y="1001025"/>
              <a:ext cx="25" cy="183900"/>
            </a:xfrm>
            <a:custGeom>
              <a:avLst/>
              <a:gdLst/>
              <a:ahLst/>
              <a:cxnLst/>
              <a:rect l="l" t="t" r="r" b="b"/>
              <a:pathLst>
                <a:path w="1" h="7356" fill="none" extrusionOk="0">
                  <a:moveTo>
                    <a:pt x="1" y="1"/>
                  </a:moveTo>
                  <a:lnTo>
                    <a:pt x="1" y="7356"/>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9"/>
            <p:cNvSpPr/>
            <p:nvPr/>
          </p:nvSpPr>
          <p:spPr>
            <a:xfrm>
              <a:off x="6872000" y="994325"/>
              <a:ext cx="85275" cy="190600"/>
            </a:xfrm>
            <a:custGeom>
              <a:avLst/>
              <a:gdLst/>
              <a:ahLst/>
              <a:cxnLst/>
              <a:rect l="l" t="t" r="r" b="b"/>
              <a:pathLst>
                <a:path w="3411" h="7624" fill="none" extrusionOk="0">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9"/>
            <p:cNvSpPr/>
            <p:nvPr/>
          </p:nvSpPr>
          <p:spPr>
            <a:xfrm>
              <a:off x="6736825" y="994325"/>
              <a:ext cx="85275" cy="190600"/>
            </a:xfrm>
            <a:custGeom>
              <a:avLst/>
              <a:gdLst/>
              <a:ahLst/>
              <a:cxnLst/>
              <a:rect l="l" t="t" r="r" b="b"/>
              <a:pathLst>
                <a:path w="3411" h="7624" fill="none" extrusionOk="0">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 name="Google Shape;820;p39"/>
          <p:cNvGrpSpPr/>
          <p:nvPr/>
        </p:nvGrpSpPr>
        <p:grpSpPr>
          <a:xfrm>
            <a:off x="5499604" y="2076574"/>
            <a:ext cx="215966" cy="342399"/>
            <a:chOff x="6718575" y="2318625"/>
            <a:chExt cx="256950" cy="407375"/>
          </a:xfrm>
        </p:grpSpPr>
        <p:sp>
          <p:nvSpPr>
            <p:cNvPr id="821" name="Google Shape;821;p39"/>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9"/>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9"/>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9"/>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9"/>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9"/>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9"/>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9"/>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 name="Google Shape;829;p39"/>
          <p:cNvGrpSpPr/>
          <p:nvPr/>
        </p:nvGrpSpPr>
        <p:grpSpPr>
          <a:xfrm>
            <a:off x="2600993" y="2703482"/>
            <a:ext cx="363369" cy="221115"/>
            <a:chOff x="3269900" y="3064500"/>
            <a:chExt cx="432325" cy="263075"/>
          </a:xfrm>
        </p:grpSpPr>
        <p:sp>
          <p:nvSpPr>
            <p:cNvPr id="830" name="Google Shape;830;p39"/>
            <p:cNvSpPr/>
            <p:nvPr/>
          </p:nvSpPr>
          <p:spPr>
            <a:xfrm>
              <a:off x="3269900" y="3064500"/>
              <a:ext cx="432325" cy="263075"/>
            </a:xfrm>
            <a:custGeom>
              <a:avLst/>
              <a:gdLst/>
              <a:ahLst/>
              <a:cxnLst/>
              <a:rect l="l" t="t" r="r" b="b"/>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9"/>
            <p:cNvSpPr/>
            <p:nvPr/>
          </p:nvSpPr>
          <p:spPr>
            <a:xfrm>
              <a:off x="3445875" y="3155825"/>
              <a:ext cx="80400" cy="80400"/>
            </a:xfrm>
            <a:custGeom>
              <a:avLst/>
              <a:gdLst/>
              <a:ahLst/>
              <a:cxnLst/>
              <a:rect l="l" t="t" r="r" b="b"/>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9"/>
            <p:cNvSpPr/>
            <p:nvPr/>
          </p:nvSpPr>
          <p:spPr>
            <a:xfrm>
              <a:off x="3381925" y="3091900"/>
              <a:ext cx="208275" cy="208275"/>
            </a:xfrm>
            <a:custGeom>
              <a:avLst/>
              <a:gdLst/>
              <a:ahLst/>
              <a:cxnLst/>
              <a:rect l="l" t="t" r="r" b="b"/>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 name="Google Shape;833;p39"/>
          <p:cNvGrpSpPr/>
          <p:nvPr/>
        </p:nvGrpSpPr>
        <p:grpSpPr>
          <a:xfrm>
            <a:off x="5475019" y="2635926"/>
            <a:ext cx="265115" cy="372594"/>
            <a:chOff x="6689325" y="2984125"/>
            <a:chExt cx="315425" cy="443300"/>
          </a:xfrm>
        </p:grpSpPr>
        <p:sp>
          <p:nvSpPr>
            <p:cNvPr id="834" name="Google Shape;834;p39"/>
            <p:cNvSpPr/>
            <p:nvPr/>
          </p:nvSpPr>
          <p:spPr>
            <a:xfrm>
              <a:off x="6689325" y="2984125"/>
              <a:ext cx="315425" cy="77975"/>
            </a:xfrm>
            <a:custGeom>
              <a:avLst/>
              <a:gdLst/>
              <a:ahLst/>
              <a:cxnLst/>
              <a:rect l="l" t="t" r="r" b="b"/>
              <a:pathLst>
                <a:path w="12617" h="3119" fill="none" extrusionOk="0">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9"/>
            <p:cNvSpPr/>
            <p:nvPr/>
          </p:nvSpPr>
          <p:spPr>
            <a:xfrm>
              <a:off x="6702125" y="3069375"/>
              <a:ext cx="289850" cy="358050"/>
            </a:xfrm>
            <a:custGeom>
              <a:avLst/>
              <a:gdLst/>
              <a:ahLst/>
              <a:cxnLst/>
              <a:rect l="l" t="t" r="r" b="b"/>
              <a:pathLst>
                <a:path w="11594" h="14322" fill="none" extrusionOk="0">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9"/>
            <p:cNvSpPr/>
            <p:nvPr/>
          </p:nvSpPr>
          <p:spPr>
            <a:xfrm>
              <a:off x="6761175" y="3117475"/>
              <a:ext cx="25" cy="261850"/>
            </a:xfrm>
            <a:custGeom>
              <a:avLst/>
              <a:gdLst/>
              <a:ahLst/>
              <a:cxnLst/>
              <a:rect l="l" t="t" r="r" b="b"/>
              <a:pathLst>
                <a:path w="1" h="10474" fill="none" extrusionOk="0">
                  <a:moveTo>
                    <a:pt x="1" y="10473"/>
                  </a:moveTo>
                  <a:lnTo>
                    <a:pt x="1" y="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9"/>
            <p:cNvSpPr/>
            <p:nvPr/>
          </p:nvSpPr>
          <p:spPr>
            <a:xfrm>
              <a:off x="6847025" y="3117475"/>
              <a:ext cx="25" cy="261850"/>
            </a:xfrm>
            <a:custGeom>
              <a:avLst/>
              <a:gdLst/>
              <a:ahLst/>
              <a:cxnLst/>
              <a:rect l="l" t="t" r="r" b="b"/>
              <a:pathLst>
                <a:path w="1" h="10474" fill="none" extrusionOk="0">
                  <a:moveTo>
                    <a:pt x="1" y="1"/>
                  </a:moveTo>
                  <a:lnTo>
                    <a:pt x="1" y="10473"/>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9"/>
            <p:cNvSpPr/>
            <p:nvPr/>
          </p:nvSpPr>
          <p:spPr>
            <a:xfrm>
              <a:off x="6932875" y="3117475"/>
              <a:ext cx="25" cy="261850"/>
            </a:xfrm>
            <a:custGeom>
              <a:avLst/>
              <a:gdLst/>
              <a:ahLst/>
              <a:cxnLst/>
              <a:rect l="l" t="t" r="r" b="b"/>
              <a:pathLst>
                <a:path w="1" h="10474" fill="none" extrusionOk="0">
                  <a:moveTo>
                    <a:pt x="1" y="1"/>
                  </a:moveTo>
                  <a:lnTo>
                    <a:pt x="1" y="10473"/>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 name="Google Shape;839;p39"/>
          <p:cNvGrpSpPr/>
          <p:nvPr/>
        </p:nvGrpSpPr>
        <p:grpSpPr>
          <a:xfrm>
            <a:off x="1523745" y="3730594"/>
            <a:ext cx="256416" cy="414535"/>
            <a:chOff x="1988225" y="4286525"/>
            <a:chExt cx="305075" cy="493200"/>
          </a:xfrm>
        </p:grpSpPr>
        <p:sp>
          <p:nvSpPr>
            <p:cNvPr id="840" name="Google Shape;840;p39"/>
            <p:cNvSpPr/>
            <p:nvPr/>
          </p:nvSpPr>
          <p:spPr>
            <a:xfrm>
              <a:off x="2178800" y="4519725"/>
              <a:ext cx="114500" cy="114475"/>
            </a:xfrm>
            <a:custGeom>
              <a:avLst/>
              <a:gdLst/>
              <a:ahLst/>
              <a:cxnLst/>
              <a:rect l="l" t="t" r="r" b="b"/>
              <a:pathLst>
                <a:path w="4580" h="4579" fill="none" extrusionOk="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9"/>
            <p:cNvSpPr/>
            <p:nvPr/>
          </p:nvSpPr>
          <p:spPr>
            <a:xfrm>
              <a:off x="1988225" y="4539200"/>
              <a:ext cx="156500" cy="156500"/>
            </a:xfrm>
            <a:custGeom>
              <a:avLst/>
              <a:gdLst/>
              <a:ahLst/>
              <a:cxnLst/>
              <a:rect l="l" t="t" r="r" b="b"/>
              <a:pathLst>
                <a:path w="6260" h="6260" fill="none" extrusionOk="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9"/>
            <p:cNvSpPr/>
            <p:nvPr/>
          </p:nvSpPr>
          <p:spPr>
            <a:xfrm>
              <a:off x="2042425" y="4286525"/>
              <a:ext cx="239300" cy="236250"/>
            </a:xfrm>
            <a:custGeom>
              <a:avLst/>
              <a:gdLst/>
              <a:ahLst/>
              <a:cxnLst/>
              <a:rect l="l" t="t" r="r" b="b"/>
              <a:pathLst>
                <a:path w="9572" h="9450" fill="none" extrusionOk="0">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9"/>
            <p:cNvSpPr/>
            <p:nvPr/>
          </p:nvSpPr>
          <p:spPr>
            <a:xfrm>
              <a:off x="2161750" y="4522750"/>
              <a:ext cx="25" cy="256975"/>
            </a:xfrm>
            <a:custGeom>
              <a:avLst/>
              <a:gdLst/>
              <a:ahLst/>
              <a:cxnLst/>
              <a:rect l="l" t="t" r="r" b="b"/>
              <a:pathLst>
                <a:path w="1" h="10279" fill="none" extrusionOk="0">
                  <a:moveTo>
                    <a:pt x="1" y="10279"/>
                  </a:moveTo>
                  <a:lnTo>
                    <a:pt x="1" y="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9"/>
            <p:cNvSpPr/>
            <p:nvPr/>
          </p:nvSpPr>
          <p:spPr>
            <a:xfrm>
              <a:off x="2133750" y="4377850"/>
              <a:ext cx="56050" cy="56025"/>
            </a:xfrm>
            <a:custGeom>
              <a:avLst/>
              <a:gdLst/>
              <a:ahLst/>
              <a:cxnLst/>
              <a:rect l="l" t="t" r="r" b="b"/>
              <a:pathLst>
                <a:path w="2242" h="2241" fill="none" extrusionOk="0">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9"/>
            <p:cNvSpPr/>
            <p:nvPr/>
          </p:nvSpPr>
          <p:spPr>
            <a:xfrm>
              <a:off x="2038150" y="4589125"/>
              <a:ext cx="87100" cy="87100"/>
            </a:xfrm>
            <a:custGeom>
              <a:avLst/>
              <a:gdLst/>
              <a:ahLst/>
              <a:cxnLst/>
              <a:rect l="l" t="t" r="r" b="b"/>
              <a:pathLst>
                <a:path w="3484" h="3484" fill="none" extrusionOk="0">
                  <a:moveTo>
                    <a:pt x="1" y="0"/>
                  </a:moveTo>
                  <a:lnTo>
                    <a:pt x="3483" y="3483"/>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9"/>
            <p:cNvSpPr/>
            <p:nvPr/>
          </p:nvSpPr>
          <p:spPr>
            <a:xfrm>
              <a:off x="2194025" y="4564150"/>
              <a:ext cx="54825" cy="54825"/>
            </a:xfrm>
            <a:custGeom>
              <a:avLst/>
              <a:gdLst/>
              <a:ahLst/>
              <a:cxnLst/>
              <a:rect l="l" t="t" r="r" b="b"/>
              <a:pathLst>
                <a:path w="2193" h="2193" fill="none" extrusionOk="0">
                  <a:moveTo>
                    <a:pt x="2192" y="1"/>
                  </a:moveTo>
                  <a:lnTo>
                    <a:pt x="1" y="2193"/>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 name="Google Shape;847;p39"/>
          <p:cNvGrpSpPr/>
          <p:nvPr/>
        </p:nvGrpSpPr>
        <p:grpSpPr>
          <a:xfrm>
            <a:off x="2067737" y="3759759"/>
            <a:ext cx="309640" cy="392030"/>
            <a:chOff x="2635450" y="4321225"/>
            <a:chExt cx="368400" cy="466425"/>
          </a:xfrm>
        </p:grpSpPr>
        <p:sp>
          <p:nvSpPr>
            <p:cNvPr id="848" name="Google Shape;848;p39"/>
            <p:cNvSpPr/>
            <p:nvPr/>
          </p:nvSpPr>
          <p:spPr>
            <a:xfrm>
              <a:off x="2635450" y="4653050"/>
              <a:ext cx="368400" cy="134600"/>
            </a:xfrm>
            <a:custGeom>
              <a:avLst/>
              <a:gdLst/>
              <a:ahLst/>
              <a:cxnLst/>
              <a:rect l="l" t="t" r="r" b="b"/>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9"/>
            <p:cNvSpPr/>
            <p:nvPr/>
          </p:nvSpPr>
          <p:spPr>
            <a:xfrm>
              <a:off x="2819350" y="4321225"/>
              <a:ext cx="25" cy="347075"/>
            </a:xfrm>
            <a:custGeom>
              <a:avLst/>
              <a:gdLst/>
              <a:ahLst/>
              <a:cxnLst/>
              <a:rect l="l" t="t" r="r" b="b"/>
              <a:pathLst>
                <a:path w="1" h="13883" fill="none" extrusionOk="0">
                  <a:moveTo>
                    <a:pt x="0" y="13883"/>
                  </a:moveTo>
                  <a:lnTo>
                    <a:pt x="0"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9"/>
            <p:cNvSpPr/>
            <p:nvPr/>
          </p:nvSpPr>
          <p:spPr>
            <a:xfrm>
              <a:off x="2835175" y="4328525"/>
              <a:ext cx="114475" cy="114500"/>
            </a:xfrm>
            <a:custGeom>
              <a:avLst/>
              <a:gdLst/>
              <a:ahLst/>
              <a:cxnLst/>
              <a:rect l="l" t="t" r="r" b="b"/>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9"/>
            <p:cNvSpPr/>
            <p:nvPr/>
          </p:nvSpPr>
          <p:spPr>
            <a:xfrm>
              <a:off x="2850400" y="4372975"/>
              <a:ext cx="54825" cy="54825"/>
            </a:xfrm>
            <a:custGeom>
              <a:avLst/>
              <a:gdLst/>
              <a:ahLst/>
              <a:cxnLst/>
              <a:rect l="l" t="t" r="r" b="b"/>
              <a:pathLst>
                <a:path w="2193" h="2193" fill="none" extrusionOk="0">
                  <a:moveTo>
                    <a:pt x="2192" y="0"/>
                  </a:moveTo>
                  <a:lnTo>
                    <a:pt x="0" y="2192"/>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9"/>
            <p:cNvSpPr/>
            <p:nvPr/>
          </p:nvSpPr>
          <p:spPr>
            <a:xfrm>
              <a:off x="2646425" y="4429600"/>
              <a:ext cx="156500" cy="156500"/>
            </a:xfrm>
            <a:custGeom>
              <a:avLst/>
              <a:gdLst/>
              <a:ahLst/>
              <a:cxnLst/>
              <a:rect l="l" t="t" r="r" b="b"/>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9"/>
            <p:cNvSpPr/>
            <p:nvPr/>
          </p:nvSpPr>
          <p:spPr>
            <a:xfrm>
              <a:off x="2696350" y="4479525"/>
              <a:ext cx="87100" cy="87100"/>
            </a:xfrm>
            <a:custGeom>
              <a:avLst/>
              <a:gdLst/>
              <a:ahLst/>
              <a:cxnLst/>
              <a:rect l="l" t="t" r="r" b="b"/>
              <a:pathLst>
                <a:path w="3484" h="3484" fill="none" extrusionOk="0">
                  <a:moveTo>
                    <a:pt x="0" y="1"/>
                  </a:moveTo>
                  <a:lnTo>
                    <a:pt x="3483" y="3483"/>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 name="Google Shape;854;p39"/>
          <p:cNvGrpSpPr/>
          <p:nvPr/>
        </p:nvGrpSpPr>
        <p:grpSpPr>
          <a:xfrm>
            <a:off x="5436146" y="3750030"/>
            <a:ext cx="342882" cy="383835"/>
            <a:chOff x="6643075" y="4309650"/>
            <a:chExt cx="407950" cy="456675"/>
          </a:xfrm>
        </p:grpSpPr>
        <p:sp>
          <p:nvSpPr>
            <p:cNvPr id="855" name="Google Shape;855;p39"/>
            <p:cNvSpPr/>
            <p:nvPr/>
          </p:nvSpPr>
          <p:spPr>
            <a:xfrm>
              <a:off x="6643075" y="4698125"/>
              <a:ext cx="407950" cy="14625"/>
            </a:xfrm>
            <a:custGeom>
              <a:avLst/>
              <a:gdLst/>
              <a:ahLst/>
              <a:cxnLst/>
              <a:rect l="l" t="t" r="r" b="b"/>
              <a:pathLst>
                <a:path w="16318" h="585" fill="none" extrusionOk="0">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9"/>
            <p:cNvSpPr/>
            <p:nvPr/>
          </p:nvSpPr>
          <p:spPr>
            <a:xfrm>
              <a:off x="6643075" y="4727350"/>
              <a:ext cx="407950" cy="14625"/>
            </a:xfrm>
            <a:custGeom>
              <a:avLst/>
              <a:gdLst/>
              <a:ahLst/>
              <a:cxnLst/>
              <a:rect l="l" t="t" r="r" b="b"/>
              <a:pathLst>
                <a:path w="16318" h="585" fill="none" extrusionOk="0">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9"/>
            <p:cNvSpPr/>
            <p:nvPr/>
          </p:nvSpPr>
          <p:spPr>
            <a:xfrm>
              <a:off x="6643075" y="4751700"/>
              <a:ext cx="407950" cy="14625"/>
            </a:xfrm>
            <a:custGeom>
              <a:avLst/>
              <a:gdLst/>
              <a:ahLst/>
              <a:cxnLst/>
              <a:rect l="l" t="t" r="r" b="b"/>
              <a:pathLst>
                <a:path w="16318" h="585" fill="none" extrusionOk="0">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9"/>
            <p:cNvSpPr/>
            <p:nvPr/>
          </p:nvSpPr>
          <p:spPr>
            <a:xfrm>
              <a:off x="6672900" y="4309650"/>
              <a:ext cx="348900" cy="376300"/>
            </a:xfrm>
            <a:custGeom>
              <a:avLst/>
              <a:gdLst/>
              <a:ahLst/>
              <a:cxnLst/>
              <a:rect l="l" t="t" r="r" b="b"/>
              <a:pathLst>
                <a:path w="13956" h="15052" fill="none" extrusionOk="0">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9"/>
            <p:cNvSpPr/>
            <p:nvPr/>
          </p:nvSpPr>
          <p:spPr>
            <a:xfrm>
              <a:off x="6805625" y="4452725"/>
              <a:ext cx="15850" cy="28050"/>
            </a:xfrm>
            <a:custGeom>
              <a:avLst/>
              <a:gdLst/>
              <a:ahLst/>
              <a:cxnLst/>
              <a:rect l="l" t="t" r="r" b="b"/>
              <a:pathLst>
                <a:path w="634" h="1122" fill="none" extrusionOk="0">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9"/>
            <p:cNvSpPr/>
            <p:nvPr/>
          </p:nvSpPr>
          <p:spPr>
            <a:xfrm>
              <a:off x="6872600" y="4452725"/>
              <a:ext cx="15875" cy="28050"/>
            </a:xfrm>
            <a:custGeom>
              <a:avLst/>
              <a:gdLst/>
              <a:ahLst/>
              <a:cxnLst/>
              <a:rect l="l" t="t" r="r" b="b"/>
              <a:pathLst>
                <a:path w="635" h="1122" fill="none" extrusionOk="0">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9"/>
            <p:cNvSpPr/>
            <p:nvPr/>
          </p:nvSpPr>
          <p:spPr>
            <a:xfrm>
              <a:off x="6709425" y="4414975"/>
              <a:ext cx="275250" cy="54825"/>
            </a:xfrm>
            <a:custGeom>
              <a:avLst/>
              <a:gdLst/>
              <a:ahLst/>
              <a:cxnLst/>
              <a:rect l="l" t="t" r="r" b="b"/>
              <a:pathLst>
                <a:path w="11010" h="2193" fill="none" extrusionOk="0">
                  <a:moveTo>
                    <a:pt x="11009" y="2193"/>
                  </a:moveTo>
                  <a:lnTo>
                    <a:pt x="5505" y="1"/>
                  </a:lnTo>
                  <a:lnTo>
                    <a:pt x="1" y="2193"/>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9"/>
            <p:cNvSpPr/>
            <p:nvPr/>
          </p:nvSpPr>
          <p:spPr>
            <a:xfrm>
              <a:off x="6733175" y="4382725"/>
              <a:ext cx="227750" cy="37150"/>
            </a:xfrm>
            <a:custGeom>
              <a:avLst/>
              <a:gdLst/>
              <a:ahLst/>
              <a:cxnLst/>
              <a:rect l="l" t="t" r="r" b="b"/>
              <a:pathLst>
                <a:path w="9110" h="1486" fill="none" extrusionOk="0">
                  <a:moveTo>
                    <a:pt x="1" y="1486"/>
                  </a:moveTo>
                  <a:lnTo>
                    <a:pt x="1681" y="1486"/>
                  </a:lnTo>
                  <a:lnTo>
                    <a:pt x="1681" y="0"/>
                  </a:lnTo>
                  <a:lnTo>
                    <a:pt x="4555" y="0"/>
                  </a:lnTo>
                  <a:lnTo>
                    <a:pt x="7429" y="0"/>
                  </a:lnTo>
                  <a:lnTo>
                    <a:pt x="7429" y="1486"/>
                  </a:lnTo>
                  <a:lnTo>
                    <a:pt x="9109" y="1486"/>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9"/>
            <p:cNvSpPr/>
            <p:nvPr/>
          </p:nvSpPr>
          <p:spPr>
            <a:xfrm>
              <a:off x="6847025" y="4414975"/>
              <a:ext cx="25" cy="145550"/>
            </a:xfrm>
            <a:custGeom>
              <a:avLst/>
              <a:gdLst/>
              <a:ahLst/>
              <a:cxnLst/>
              <a:rect l="l" t="t" r="r" b="b"/>
              <a:pathLst>
                <a:path w="1" h="5822" fill="none" extrusionOk="0">
                  <a:moveTo>
                    <a:pt x="1" y="1"/>
                  </a:moveTo>
                  <a:lnTo>
                    <a:pt x="1" y="5822"/>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 name="Google Shape;864;p39"/>
          <p:cNvGrpSpPr/>
          <p:nvPr/>
        </p:nvGrpSpPr>
        <p:grpSpPr>
          <a:xfrm>
            <a:off x="4251419" y="4291984"/>
            <a:ext cx="452420" cy="433992"/>
            <a:chOff x="5233525" y="4954450"/>
            <a:chExt cx="538275" cy="516350"/>
          </a:xfrm>
        </p:grpSpPr>
        <p:sp>
          <p:nvSpPr>
            <p:cNvPr id="865" name="Google Shape;865;p39"/>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9"/>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9"/>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9"/>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9"/>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9"/>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9"/>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9"/>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9"/>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9"/>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9"/>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 name="Google Shape;876;p39"/>
          <p:cNvGrpSpPr/>
          <p:nvPr/>
        </p:nvGrpSpPr>
        <p:grpSpPr>
          <a:xfrm>
            <a:off x="3682338" y="4299654"/>
            <a:ext cx="460615" cy="418653"/>
            <a:chOff x="4556450" y="4963575"/>
            <a:chExt cx="548025" cy="498100"/>
          </a:xfrm>
        </p:grpSpPr>
        <p:sp>
          <p:nvSpPr>
            <p:cNvPr id="877" name="Google Shape;877;p39"/>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9"/>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9"/>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9"/>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9"/>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 name="Google Shape;882;p39"/>
          <p:cNvGrpSpPr/>
          <p:nvPr/>
        </p:nvGrpSpPr>
        <p:grpSpPr>
          <a:xfrm>
            <a:off x="299620" y="4390239"/>
            <a:ext cx="445255" cy="246182"/>
            <a:chOff x="531800" y="5071350"/>
            <a:chExt cx="529750" cy="292900"/>
          </a:xfrm>
        </p:grpSpPr>
        <p:sp>
          <p:nvSpPr>
            <p:cNvPr id="883" name="Google Shape;883;p39"/>
            <p:cNvSpPr/>
            <p:nvPr/>
          </p:nvSpPr>
          <p:spPr>
            <a:xfrm>
              <a:off x="632875"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9"/>
            <p:cNvSpPr/>
            <p:nvPr/>
          </p:nvSpPr>
          <p:spPr>
            <a:xfrm>
              <a:off x="886175"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9"/>
            <p:cNvSpPr/>
            <p:nvPr/>
          </p:nvSpPr>
          <p:spPr>
            <a:xfrm>
              <a:off x="531800"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9"/>
            <p:cNvSpPr/>
            <p:nvPr/>
          </p:nvSpPr>
          <p:spPr>
            <a:xfrm>
              <a:off x="859375"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9"/>
            <p:cNvSpPr/>
            <p:nvPr/>
          </p:nvSpPr>
          <p:spPr>
            <a:xfrm>
              <a:off x="676100" y="5071350"/>
              <a:ext cx="86500" cy="7325"/>
            </a:xfrm>
            <a:custGeom>
              <a:avLst/>
              <a:gdLst/>
              <a:ahLst/>
              <a:cxnLst/>
              <a:rect l="l" t="t" r="r" b="b"/>
              <a:pathLst>
                <a:path w="3460" h="293" fill="none" extrusionOk="0">
                  <a:moveTo>
                    <a:pt x="1" y="1"/>
                  </a:moveTo>
                  <a:lnTo>
                    <a:pt x="3459" y="293"/>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9"/>
            <p:cNvSpPr/>
            <p:nvPr/>
          </p:nvSpPr>
          <p:spPr>
            <a:xfrm>
              <a:off x="941575"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9"/>
            <p:cNvSpPr/>
            <p:nvPr/>
          </p:nvSpPr>
          <p:spPr>
            <a:xfrm>
              <a:off x="614600"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39"/>
          <p:cNvGrpSpPr/>
          <p:nvPr/>
        </p:nvGrpSpPr>
        <p:grpSpPr>
          <a:xfrm>
            <a:off x="7243894" y="1803400"/>
            <a:ext cx="433992" cy="422729"/>
            <a:chOff x="5916675" y="927975"/>
            <a:chExt cx="516350" cy="502950"/>
          </a:xfrm>
        </p:grpSpPr>
        <p:sp>
          <p:nvSpPr>
            <p:cNvPr id="891" name="Google Shape;891;p39"/>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38100" cap="rnd"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9"/>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38100" cap="rnd"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39"/>
          <p:cNvGrpSpPr/>
          <p:nvPr/>
        </p:nvGrpSpPr>
        <p:grpSpPr>
          <a:xfrm>
            <a:off x="6359914" y="2509302"/>
            <a:ext cx="1079481" cy="1051467"/>
            <a:chOff x="5916675" y="927975"/>
            <a:chExt cx="516350" cy="502950"/>
          </a:xfrm>
        </p:grpSpPr>
        <p:sp>
          <p:nvSpPr>
            <p:cNvPr id="894" name="Google Shape;894;p39"/>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solidFill>
              <a:srgbClr val="FF0000"/>
            </a:solidFill>
            <a:ln w="9525" cap="rnd" cmpd="sng">
              <a:solidFill>
                <a:srgbClr val="FF99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9"/>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solidFill>
              <a:srgbClr val="FF0000"/>
            </a:solidFill>
            <a:ln w="9525" cap="rnd" cmpd="sng">
              <a:solidFill>
                <a:srgbClr val="FF99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 name="Google Shape;896;p39"/>
          <p:cNvGrpSpPr/>
          <p:nvPr/>
        </p:nvGrpSpPr>
        <p:grpSpPr>
          <a:xfrm>
            <a:off x="6360057" y="1803400"/>
            <a:ext cx="433992" cy="422729"/>
            <a:chOff x="5916675" y="927975"/>
            <a:chExt cx="516350" cy="502950"/>
          </a:xfrm>
        </p:grpSpPr>
        <p:sp>
          <p:nvSpPr>
            <p:cNvPr id="897" name="Google Shape;897;p39"/>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9"/>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9" name="Google Shape;899;p39"/>
          <p:cNvSpPr/>
          <p:nvPr/>
        </p:nvSpPr>
        <p:spPr>
          <a:xfrm>
            <a:off x="7436055" y="20397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38100" cap="rnd" cmpd="sng">
            <a:solidFill>
              <a:srgbClr val="6FA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9"/>
          <p:cNvSpPr/>
          <p:nvPr/>
        </p:nvSpPr>
        <p:spPr>
          <a:xfrm>
            <a:off x="6552218" y="20397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6FA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9"/>
          <p:cNvSpPr/>
          <p:nvPr/>
        </p:nvSpPr>
        <p:spPr>
          <a:xfrm>
            <a:off x="6837753" y="3097315"/>
            <a:ext cx="1000561" cy="565194"/>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9525" cap="rnd" cmpd="sng">
            <a:solidFill>
              <a:srgbClr val="6FA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9"/>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87</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06"/>
        <p:cNvGrpSpPr/>
        <p:nvPr/>
      </p:nvGrpSpPr>
      <p:grpSpPr>
        <a:xfrm>
          <a:off x="0" y="0"/>
          <a:ext cx="0" cy="0"/>
          <a:chOff x="0" y="0"/>
          <a:chExt cx="0" cy="0"/>
        </a:xfrm>
      </p:grpSpPr>
      <p:sp>
        <p:nvSpPr>
          <p:cNvPr id="907" name="Google Shape;907;p40"/>
          <p:cNvSpPr txBox="1"/>
          <p:nvPr/>
        </p:nvSpPr>
        <p:spPr>
          <a:xfrm>
            <a:off x="2773450" y="1150500"/>
            <a:ext cx="5782500" cy="13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latin typeface="Poppins Light"/>
                <a:ea typeface="Poppins Light"/>
                <a:cs typeface="Poppins Light"/>
                <a:sym typeface="Poppins Light"/>
              </a:rPr>
              <a:t>Now you can use any emoji as an icon!</a:t>
            </a:r>
            <a:endParaRPr sz="1200">
              <a:latin typeface="Poppins Light"/>
              <a:ea typeface="Poppins Light"/>
              <a:cs typeface="Poppins Light"/>
              <a:sym typeface="Poppins Light"/>
            </a:endParaRPr>
          </a:p>
          <a:p>
            <a:pPr marL="0" lvl="0" indent="0" algn="l" rtl="0">
              <a:spcBef>
                <a:spcPts val="0"/>
              </a:spcBef>
              <a:spcAft>
                <a:spcPts val="0"/>
              </a:spcAft>
              <a:buClr>
                <a:schemeClr val="dk1"/>
              </a:buClr>
              <a:buSzPts val="1100"/>
              <a:buFont typeface="Arial"/>
              <a:buNone/>
            </a:pPr>
            <a:r>
              <a:rPr lang="en" sz="1200">
                <a:latin typeface="Poppins Light"/>
                <a:ea typeface="Poppins Light"/>
                <a:cs typeface="Poppins Light"/>
                <a:sym typeface="Poppins Light"/>
              </a:rPr>
              <a:t>And of course it resizes without losing quality and you can change the color.</a:t>
            </a:r>
            <a:endParaRPr sz="1200">
              <a:latin typeface="Poppins Light"/>
              <a:ea typeface="Poppins Light"/>
              <a:cs typeface="Poppins Light"/>
              <a:sym typeface="Poppins Light"/>
            </a:endParaRPr>
          </a:p>
          <a:p>
            <a:pPr marL="0" lvl="0" indent="0" algn="l" rtl="0">
              <a:spcBef>
                <a:spcPts val="0"/>
              </a:spcBef>
              <a:spcAft>
                <a:spcPts val="0"/>
              </a:spcAft>
              <a:buNone/>
            </a:pPr>
            <a:endParaRPr sz="1200">
              <a:latin typeface="Poppins Light"/>
              <a:ea typeface="Poppins Light"/>
              <a:cs typeface="Poppins Light"/>
              <a:sym typeface="Poppins Light"/>
            </a:endParaRPr>
          </a:p>
          <a:p>
            <a:pPr marL="0" lvl="0" indent="0" algn="l" rtl="0">
              <a:spcBef>
                <a:spcPts val="0"/>
              </a:spcBef>
              <a:spcAft>
                <a:spcPts val="0"/>
              </a:spcAft>
              <a:buNone/>
            </a:pPr>
            <a:r>
              <a:rPr lang="en" sz="1200">
                <a:latin typeface="Poppins Light"/>
                <a:ea typeface="Poppins Light"/>
                <a:cs typeface="Poppins Light"/>
                <a:sym typeface="Poppins Light"/>
              </a:rPr>
              <a:t>How? Follow Google instructions </a:t>
            </a:r>
            <a:r>
              <a:rPr lang="en" sz="1200" u="sng">
                <a:latin typeface="Poppins Light"/>
                <a:ea typeface="Poppins Light"/>
                <a:cs typeface="Poppins Light"/>
                <a:sym typeface="Poppins Light"/>
                <a:hlinkClick r:id="rId3"/>
              </a:rPr>
              <a:t>https://twitter.com/googledocs/status/730087240156643328</a:t>
            </a:r>
            <a:endParaRPr sz="1200">
              <a:latin typeface="Poppins Light"/>
              <a:ea typeface="Poppins Light"/>
              <a:cs typeface="Poppins Light"/>
              <a:sym typeface="Poppins Light"/>
            </a:endParaRPr>
          </a:p>
          <a:p>
            <a:pPr marL="0" lvl="0" indent="0" algn="l" rtl="0">
              <a:spcBef>
                <a:spcPts val="0"/>
              </a:spcBef>
              <a:spcAft>
                <a:spcPts val="0"/>
              </a:spcAft>
              <a:buNone/>
            </a:pPr>
            <a:endParaRPr sz="1200">
              <a:latin typeface="Poppins Light"/>
              <a:ea typeface="Poppins Light"/>
              <a:cs typeface="Poppins Light"/>
              <a:sym typeface="Poppins Light"/>
            </a:endParaRPr>
          </a:p>
          <a:p>
            <a:pPr marL="0" lvl="0" indent="0" algn="l" rtl="0">
              <a:spcBef>
                <a:spcPts val="0"/>
              </a:spcBef>
              <a:spcAft>
                <a:spcPts val="0"/>
              </a:spcAft>
              <a:buNone/>
            </a:pPr>
            <a:endParaRPr sz="1200">
              <a:latin typeface="Poppins Light"/>
              <a:ea typeface="Poppins Light"/>
              <a:cs typeface="Poppins Light"/>
              <a:sym typeface="Poppins Light"/>
            </a:endParaRPr>
          </a:p>
          <a:p>
            <a:pPr marL="0" lvl="0" indent="0" algn="l" rtl="0">
              <a:spcBef>
                <a:spcPts val="0"/>
              </a:spcBef>
              <a:spcAft>
                <a:spcPts val="0"/>
              </a:spcAft>
              <a:buClr>
                <a:schemeClr val="dk1"/>
              </a:buClr>
              <a:buSzPts val="1100"/>
              <a:buFont typeface="Arial"/>
              <a:buNone/>
            </a:pPr>
            <a:endParaRPr sz="1200">
              <a:latin typeface="Poppins Light"/>
              <a:ea typeface="Poppins Light"/>
              <a:cs typeface="Poppins Light"/>
              <a:sym typeface="Poppins Light"/>
            </a:endParaRPr>
          </a:p>
          <a:p>
            <a:pPr marL="0" lvl="0" indent="0" algn="l" rtl="0">
              <a:spcBef>
                <a:spcPts val="0"/>
              </a:spcBef>
              <a:spcAft>
                <a:spcPts val="0"/>
              </a:spcAft>
              <a:buNone/>
            </a:pPr>
            <a:endParaRPr sz="1200">
              <a:latin typeface="Poppins Light"/>
              <a:ea typeface="Poppins Light"/>
              <a:cs typeface="Poppins Light"/>
              <a:sym typeface="Poppins Light"/>
            </a:endParaRPr>
          </a:p>
        </p:txBody>
      </p:sp>
      <p:sp>
        <p:nvSpPr>
          <p:cNvPr id="908" name="Google Shape;908;p40"/>
          <p:cNvSpPr txBox="1"/>
          <p:nvPr/>
        </p:nvSpPr>
        <p:spPr>
          <a:xfrm>
            <a:off x="1417700" y="2610475"/>
            <a:ext cx="7138200" cy="2050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a:latin typeface="Poppins Light"/>
                <a:ea typeface="Poppins Light"/>
                <a:cs typeface="Poppins Light"/>
                <a:sym typeface="Poppins Light"/>
              </a:rPr>
              <a:t>✋👆👉👍👤👦👧👨👩👪💃🏃💑❤😂😉😋😒😭👶😸🐟🍒🍔💣📌📖🔨🎃🎈🎨🏈🏰🌏🔌🔑</a:t>
            </a:r>
            <a:r>
              <a:rPr lang="en" sz="2400">
                <a:solidFill>
                  <a:srgbClr val="FFFFFF"/>
                </a:solidFill>
                <a:highlight>
                  <a:srgbClr val="000000"/>
                </a:highlight>
                <a:latin typeface="Poppins Light"/>
                <a:ea typeface="Poppins Light"/>
                <a:cs typeface="Poppins Light"/>
                <a:sym typeface="Poppins Light"/>
              </a:rPr>
              <a:t> and many more...</a:t>
            </a:r>
            <a:endParaRPr sz="2400">
              <a:solidFill>
                <a:srgbClr val="FFFFFF"/>
              </a:solidFill>
              <a:highlight>
                <a:srgbClr val="000000"/>
              </a:highlight>
              <a:latin typeface="Poppins Light"/>
              <a:ea typeface="Poppins Light"/>
              <a:cs typeface="Poppins Light"/>
              <a:sym typeface="Poppins Light"/>
            </a:endParaRPr>
          </a:p>
        </p:txBody>
      </p:sp>
      <p:sp>
        <p:nvSpPr>
          <p:cNvPr id="909" name="Google Shape;909;p40"/>
          <p:cNvSpPr txBox="1"/>
          <p:nvPr/>
        </p:nvSpPr>
        <p:spPr>
          <a:xfrm>
            <a:off x="1258575" y="1092646"/>
            <a:ext cx="1440600" cy="129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9600">
                <a:solidFill>
                  <a:srgbClr val="F1C232"/>
                </a:solidFill>
                <a:latin typeface="Poppins Light"/>
                <a:ea typeface="Poppins Light"/>
                <a:cs typeface="Poppins Light"/>
                <a:sym typeface="Poppins Light"/>
              </a:rPr>
              <a:t>😉</a:t>
            </a:r>
            <a:endParaRPr sz="9600">
              <a:solidFill>
                <a:srgbClr val="F1C232"/>
              </a:solidFill>
              <a:latin typeface="Poppins Light"/>
              <a:ea typeface="Poppins Light"/>
              <a:cs typeface="Poppins Light"/>
              <a:sym typeface="Poppins Light"/>
            </a:endParaRPr>
          </a:p>
        </p:txBody>
      </p:sp>
      <p:sp>
        <p:nvSpPr>
          <p:cNvPr id="910" name="Google Shape;910;p40"/>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0DC77-E27B-4A30-9B57-B49DA618F49A}"/>
              </a:ext>
            </a:extLst>
          </p:cNvPr>
          <p:cNvSpPr>
            <a:spLocks noGrp="1"/>
          </p:cNvSpPr>
          <p:nvPr>
            <p:ph type="title"/>
          </p:nvPr>
        </p:nvSpPr>
        <p:spPr/>
        <p:txBody>
          <a:bodyPr/>
          <a:lstStyle/>
          <a:p>
            <a:r>
              <a:rPr lang="en-US" dirty="0"/>
              <a:t>Github For Source Code Control</a:t>
            </a:r>
          </a:p>
        </p:txBody>
      </p:sp>
      <p:sp>
        <p:nvSpPr>
          <p:cNvPr id="3" name="Text Placeholder 2">
            <a:extLst>
              <a:ext uri="{FF2B5EF4-FFF2-40B4-BE49-F238E27FC236}">
                <a16:creationId xmlns:a16="http://schemas.microsoft.com/office/drawing/2014/main" id="{731BA387-05E8-4661-8A14-1E045DD9371A}"/>
              </a:ext>
            </a:extLst>
          </p:cNvPr>
          <p:cNvSpPr>
            <a:spLocks noGrp="1"/>
          </p:cNvSpPr>
          <p:nvPr>
            <p:ph type="body" idx="1"/>
          </p:nvPr>
        </p:nvSpPr>
        <p:spPr/>
        <p:txBody>
          <a:bodyPr/>
          <a:lstStyle/>
          <a:p>
            <a:r>
              <a:rPr lang="en-US" dirty="0"/>
              <a:t>Creating a Github Account for class</a:t>
            </a:r>
          </a:p>
          <a:p>
            <a:r>
              <a:rPr lang="en-US" dirty="0"/>
              <a:t>Using the Github Desktop Tool</a:t>
            </a:r>
          </a:p>
          <a:p>
            <a:r>
              <a:rPr lang="en-US" dirty="0"/>
              <a:t>A good beginner’s guide:</a:t>
            </a:r>
          </a:p>
          <a:p>
            <a:pPr lvl="1"/>
            <a:r>
              <a:rPr lang="en-US" dirty="0">
                <a:hlinkClick r:id="rId2"/>
              </a:rPr>
              <a:t>https://www.elegantthemes.com/blog/resources/git-and-github-a-beginners-guide-for-complete-newbies</a:t>
            </a:r>
            <a:r>
              <a:rPr lang="en-US" dirty="0"/>
              <a:t>	</a:t>
            </a:r>
          </a:p>
          <a:p>
            <a:endParaRPr lang="en-US" dirty="0"/>
          </a:p>
        </p:txBody>
      </p:sp>
      <p:sp>
        <p:nvSpPr>
          <p:cNvPr id="4" name="Slide Number Placeholder 3">
            <a:extLst>
              <a:ext uri="{FF2B5EF4-FFF2-40B4-BE49-F238E27FC236}">
                <a16:creationId xmlns:a16="http://schemas.microsoft.com/office/drawing/2014/main" id="{8610FAAC-D5E6-42D7-A791-CA9642D51DE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a:t>
            </a:fld>
            <a:endParaRPr lang="en"/>
          </a:p>
        </p:txBody>
      </p:sp>
      <p:pic>
        <p:nvPicPr>
          <p:cNvPr id="1026" name="Picture 2" descr="Image result for github logo">
            <a:extLst>
              <a:ext uri="{FF2B5EF4-FFF2-40B4-BE49-F238E27FC236}">
                <a16:creationId xmlns:a16="http://schemas.microsoft.com/office/drawing/2014/main" id="{C5A8D2F1-0C1C-4FCA-8CD5-F9BB04CEFC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0858" y="1523181"/>
            <a:ext cx="2515504" cy="209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383716"/>
      </p:ext>
    </p:extLst>
  </p:cSld>
  <p:clrMapOvr>
    <a:masterClrMapping/>
  </p:clrMapOvr>
</p:sld>
</file>

<file path=ppt/theme/theme1.xml><?xml version="1.0" encoding="utf-8"?>
<a:theme xmlns:a="http://schemas.openxmlformats.org/drawingml/2006/main" name="Cymbeline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9218</TotalTime>
  <Words>2917</Words>
  <Application>Microsoft Office PowerPoint</Application>
  <PresentationFormat>On-screen Show (16:9)</PresentationFormat>
  <Paragraphs>521</Paragraphs>
  <Slides>88</Slides>
  <Notes>34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88</vt:i4>
      </vt:variant>
    </vt:vector>
  </HeadingPairs>
  <TitlesOfParts>
    <vt:vector size="93" baseType="lpstr">
      <vt:lpstr>Poppins Light</vt:lpstr>
      <vt:lpstr>Poppins</vt:lpstr>
      <vt:lpstr>Arial</vt:lpstr>
      <vt:lpstr>Consolas</vt:lpstr>
      <vt:lpstr>Cymbeline template</vt:lpstr>
      <vt:lpstr>Front-End Web 100</vt:lpstr>
      <vt:lpstr>Courses</vt:lpstr>
      <vt:lpstr>Hello!</vt:lpstr>
      <vt:lpstr>Hello?</vt:lpstr>
      <vt:lpstr>Logistics</vt:lpstr>
      <vt:lpstr>What are we doing?</vt:lpstr>
      <vt:lpstr>Your materials </vt:lpstr>
      <vt:lpstr>Introduction to Lab Environment</vt:lpstr>
      <vt:lpstr>Github For Source Code Control</vt:lpstr>
      <vt:lpstr>Zeit.co</vt:lpstr>
      <vt:lpstr>PowerPoint Presentation</vt:lpstr>
      <vt:lpstr>PowerPoint Presentation</vt:lpstr>
      <vt:lpstr>PowerPoint Presentation</vt:lpstr>
      <vt:lpstr>PowerPoint Presentation</vt:lpstr>
      <vt:lpstr>PowerPoint Presentation</vt:lpstr>
      <vt:lpstr>HTML5 Backstory</vt:lpstr>
      <vt:lpstr>PowerPoint Presentation</vt:lpstr>
      <vt:lpstr>HTML5</vt:lpstr>
      <vt:lpstr>Our Platform</vt:lpstr>
      <vt:lpstr>Our Tools</vt:lpstr>
      <vt:lpstr>Setting up VS Code Walk-Through</vt:lpstr>
      <vt:lpstr>VS Code Tasks</vt:lpstr>
      <vt:lpstr>Visual Studio Code</vt:lpstr>
      <vt:lpstr>Using VS Code</vt:lpstr>
      <vt:lpstr>Setting up a Development Web Server</vt:lpstr>
      <vt:lpstr>Dev Servers for Class</vt:lpstr>
      <vt:lpstr>Task: Install local web server</vt:lpstr>
      <vt:lpstr>Task : Intro to the DOM</vt:lpstr>
      <vt:lpstr>HTML</vt:lpstr>
      <vt:lpstr>Purpose</vt:lpstr>
      <vt:lpstr>Your reference for HTML </vt:lpstr>
      <vt:lpstr>Task: Create an HTML document</vt:lpstr>
      <vt:lpstr>CSS</vt:lpstr>
      <vt:lpstr>Purpose</vt:lpstr>
      <vt:lpstr>Task:</vt:lpstr>
      <vt:lpstr>JavaScript</vt:lpstr>
      <vt:lpstr>Purpose</vt:lpstr>
      <vt:lpstr>The JavaScript Language</vt:lpstr>
      <vt:lpstr>Task:</vt:lpstr>
      <vt:lpstr>Versions of JavaScript and Browsers</vt:lpstr>
      <vt:lpstr>We’re talking about a couple of things:</vt:lpstr>
      <vt:lpstr>Transpilation</vt:lpstr>
      <vt:lpstr>Shims</vt:lpstr>
      <vt:lpstr>Polyfills</vt:lpstr>
      <vt:lpstr>Web Applications Need Built</vt:lpstr>
      <vt:lpstr>Dedicated Build Tools: Webpack*</vt:lpstr>
      <vt:lpstr>Using Babel.js</vt:lpstr>
      <vt:lpstr>JavaScript Patterns for Async </vt:lpstr>
      <vt:lpstr>The JavaScript Event Model</vt:lpstr>
      <vt:lpstr>What is an Async Function?</vt:lpstr>
      <vt:lpstr>A Synchronous (blocking) function</vt:lpstr>
      <vt:lpstr>Async “Primitives”</vt:lpstr>
      <vt:lpstr>An Async Function</vt:lpstr>
      <vt:lpstr>Wait, Why?</vt:lpstr>
      <vt:lpstr>Refresh And Jank</vt:lpstr>
      <vt:lpstr>Async Input</vt:lpstr>
      <vt:lpstr>Async Output</vt:lpstr>
      <vt:lpstr>Events</vt:lpstr>
      <vt:lpstr>DOM Events</vt:lpstr>
      <vt:lpstr>Problems with Events and Callbacks</vt:lpstr>
      <vt:lpstr>Promises</vt:lpstr>
      <vt:lpstr>Problems with PRomises</vt:lpstr>
      <vt:lpstr>ReactiveX</vt:lpstr>
      <vt:lpstr>Observer Pattern</vt:lpstr>
      <vt:lpstr>PowerPoint Presentation</vt:lpstr>
      <vt:lpstr>Transition headline</vt:lpstr>
      <vt:lpstr>This is a slide title</vt:lpstr>
      <vt:lpstr>Big concept</vt:lpstr>
      <vt:lpstr>You can also split your content</vt:lpstr>
      <vt:lpstr>In two or three columns</vt:lpstr>
      <vt:lpstr>A picture is worth a thousand words</vt:lpstr>
      <vt:lpstr>Want big impact? Use big image.</vt:lpstr>
      <vt:lpstr>Use diagrams to explain your ideas</vt:lpstr>
      <vt:lpstr>And tables to compare data</vt:lpstr>
      <vt:lpstr>Maps</vt:lpstr>
      <vt:lpstr>89,526,124</vt:lpstr>
      <vt:lpstr>89,526,124$</vt:lpstr>
      <vt:lpstr>Our process is easy</vt:lpstr>
      <vt:lpstr>Let’s review some concepts</vt:lpstr>
      <vt:lpstr>PowerPoint Presentation</vt:lpstr>
      <vt:lpstr>PowerPoint Presentation</vt:lpstr>
      <vt:lpstr>PowerPoint Presentation</vt:lpstr>
      <vt:lpstr>PowerPoint Presentation</vt:lpstr>
      <vt:lpstr>Thanks!</vt:lpstr>
      <vt:lpstr>Credits</vt:lpstr>
      <vt:lpstr>Presentation design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Front-End Web 100</dc:title>
  <dc:creator>Jeffry Gonzalez</dc:creator>
  <cp:lastModifiedBy>Jeff Gonzalez</cp:lastModifiedBy>
  <cp:revision>17</cp:revision>
  <dcterms:modified xsi:type="dcterms:W3CDTF">2019-03-14T18:14:19Z</dcterms:modified>
</cp:coreProperties>
</file>